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C10B4-F98D-4F63-A0DC-0B5F3F6DA847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5F92-EB7D-40E4-8F33-FCDC93946A9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C10B4-F98D-4F63-A0DC-0B5F3F6DA847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5F92-EB7D-40E4-8F33-FCDC93946A9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C10B4-F98D-4F63-A0DC-0B5F3F6DA847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5F92-EB7D-40E4-8F33-FCDC93946A9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C10B4-F98D-4F63-A0DC-0B5F3F6DA847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5F92-EB7D-40E4-8F33-FCDC93946A9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C10B4-F98D-4F63-A0DC-0B5F3F6DA847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5F92-EB7D-40E4-8F33-FCDC93946A9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C10B4-F98D-4F63-A0DC-0B5F3F6DA847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5F92-EB7D-40E4-8F33-FCDC93946A9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C10B4-F98D-4F63-A0DC-0B5F3F6DA847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5F92-EB7D-40E4-8F33-FCDC93946A9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C10B4-F98D-4F63-A0DC-0B5F3F6DA847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5F92-EB7D-40E4-8F33-FCDC93946A9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C10B4-F98D-4F63-A0DC-0B5F3F6DA847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5F92-EB7D-40E4-8F33-FCDC93946A9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C10B4-F98D-4F63-A0DC-0B5F3F6DA847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5F92-EB7D-40E4-8F33-FCDC93946A9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C10B4-F98D-4F63-A0DC-0B5F3F6DA847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5F92-EB7D-40E4-8F33-FCDC93946A9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C10B4-F98D-4F63-A0DC-0B5F3F6DA847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5F92-EB7D-40E4-8F33-FCDC93946A9B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4104455"/>
          </a:xfrm>
        </p:spPr>
        <p:txBody>
          <a:bodyPr>
            <a:normAutofit fontScale="90000"/>
          </a:bodyPr>
          <a:lstStyle/>
          <a:p>
            <a:pPr lvl="0"/>
            <a:r>
              <a:rPr lang="tr-TR" b="1" dirty="0"/>
              <a:t>KARIŞIMLAR AYRILABİLİR Mİ?</a:t>
            </a: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1-</a:t>
            </a:r>
            <a:r>
              <a:rPr lang="tr-TR" b="1" dirty="0" smtClean="0"/>
              <a:t>SÜZME </a:t>
            </a:r>
            <a:br>
              <a:rPr lang="tr-TR" b="1" dirty="0" smtClean="0"/>
            </a:br>
            <a:r>
              <a:rPr lang="tr-TR" b="1" dirty="0" smtClean="0"/>
              <a:t>2- </a:t>
            </a:r>
            <a:r>
              <a:rPr lang="tr-TR" b="1" dirty="0"/>
              <a:t>YÜZDÜRME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3</a:t>
            </a:r>
            <a:r>
              <a:rPr lang="tr-TR" dirty="0" smtClean="0"/>
              <a:t>-</a:t>
            </a:r>
            <a:r>
              <a:rPr lang="tr-TR" b="1" dirty="0" smtClean="0"/>
              <a:t>MIKNATISLA </a:t>
            </a:r>
            <a:r>
              <a:rPr lang="tr-TR" b="1" dirty="0"/>
              <a:t>AYIRMA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4</a:t>
            </a:r>
            <a:r>
              <a:rPr lang="tr-TR" dirty="0" smtClean="0"/>
              <a:t>-</a:t>
            </a:r>
            <a:r>
              <a:rPr lang="tr-TR" b="1" dirty="0" smtClean="0"/>
              <a:t>BUHARLAŞMA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 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/>
          <a:lstStyle/>
          <a:p>
            <a:r>
              <a:rPr lang="tr-TR" dirty="0" smtClean="0"/>
              <a:t>Karışım Halindeki Maddeleri Ayıralım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 fontScale="90000"/>
          </a:bodyPr>
          <a:lstStyle/>
          <a:p>
            <a:pPr lvl="0"/>
            <a:r>
              <a:rPr lang="tr-TR" b="1" dirty="0">
                <a:solidFill>
                  <a:srgbClr val="FF0000"/>
                </a:solidFill>
              </a:rPr>
              <a:t>SÜZME VE YÜZDÜRME YÖNTEMİ:</a:t>
            </a: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1-</a:t>
            </a:r>
            <a:r>
              <a:rPr lang="tr-TR" b="1" dirty="0" smtClean="0">
                <a:solidFill>
                  <a:srgbClr val="FF0000"/>
                </a:solidFill>
              </a:rPr>
              <a:t>SÜZME </a:t>
            </a:r>
            <a:r>
              <a:rPr lang="tr-TR" b="1" dirty="0">
                <a:solidFill>
                  <a:srgbClr val="FF0000"/>
                </a:solidFill>
              </a:rPr>
              <a:t>: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SIVILAR İÇİNDE ÇÖZÜNEMEYEN KATILAR İÇİN KULLANILIR.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DEMLENMİŞ ÇAYDA TANELERİ AYIRMAK İÇİN KULLANILIR.YOĞURTLA SUYUN BİRBİRİNDEN AYRILMASI İÇİN BU YÖNTEM KULLANILIR.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rmAutofit/>
          </a:bodyPr>
          <a:lstStyle/>
          <a:p>
            <a:pPr lvl="0"/>
            <a:r>
              <a:rPr lang="tr-TR" b="1" dirty="0" smtClean="0">
                <a:solidFill>
                  <a:srgbClr val="FF0000"/>
                </a:solidFill>
              </a:rPr>
              <a:t>2-YÜZDÜRME</a:t>
            </a:r>
            <a:r>
              <a:rPr lang="tr-TR" b="1" dirty="0">
                <a:solidFill>
                  <a:srgbClr val="FF0000"/>
                </a:solidFill>
              </a:rPr>
              <a:t>: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BİRİBİRİ İÇİNE KARIŞMIŞ VE SUDA ÇÖZÜNEMEYEN İKİ KATI MADDE YÜZDÜRME YÖNTEMİ İLE AYRIŞTIRILABİLİR.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 </a:t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/>
          </a:bodyPr>
          <a:lstStyle/>
          <a:p>
            <a:pPr lvl="0"/>
            <a:r>
              <a:rPr lang="tr-TR" b="1" dirty="0" smtClean="0">
                <a:solidFill>
                  <a:srgbClr val="FF0000"/>
                </a:solidFill>
              </a:rPr>
              <a:t>3-MIKNATISLA </a:t>
            </a:r>
            <a:r>
              <a:rPr lang="tr-TR" b="1" dirty="0">
                <a:solidFill>
                  <a:srgbClr val="FF0000"/>
                </a:solidFill>
              </a:rPr>
              <a:t>AYIRMA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 smtClean="0"/>
              <a:t>MIKNATIS; </a:t>
            </a:r>
            <a:r>
              <a:rPr lang="tr-TR" b="1" dirty="0"/>
              <a:t>DEMİR NİKEL VE KOBALT GİBİ MADDELERİ ÇEKER.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KARIŞIMI OLUŞTURAN MADDELER MIKNATIS TARAFINDAN ÇEKİLİYOR </a:t>
            </a:r>
            <a:r>
              <a:rPr lang="tr-TR" b="1" dirty="0" smtClean="0"/>
              <a:t>İSE BU </a:t>
            </a:r>
            <a:r>
              <a:rPr lang="tr-TR" b="1" dirty="0"/>
              <a:t>YÖNTEMİ KULLANIRIZ.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 </a:t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pPr lvl="0"/>
            <a:r>
              <a:rPr lang="tr-TR" sz="4000" b="1" dirty="0"/>
              <a:t>BUHARLAŞTIRMA YÖNTEMİ:</a:t>
            </a:r>
            <a:r>
              <a:rPr lang="tr-TR" sz="4000" dirty="0"/>
              <a:t/>
            </a:r>
            <a:br>
              <a:rPr lang="tr-TR" sz="4000" dirty="0"/>
            </a:br>
            <a:r>
              <a:rPr lang="tr-TR" sz="4000" b="1" dirty="0"/>
              <a:t>BU YÖNTEM, SUYUN İÇİNDE ÇÖZÜNEN KATI MADDELERİ AYIRMAK İÇİN SUYUN KARIŞIMDAN UZAKLAŞMASIDIR.</a:t>
            </a:r>
            <a:r>
              <a:rPr lang="tr-TR" sz="4000" dirty="0"/>
              <a:t/>
            </a:r>
            <a:br>
              <a:rPr lang="tr-TR" sz="4000" dirty="0"/>
            </a:br>
            <a:r>
              <a:rPr lang="tr-TR" sz="4000" b="1" dirty="0"/>
              <a:t>KATI MADDE SU İÇERİSİNDE ÇÖZÜNDÜĞÜ İÇİN SÜZME YÖNTEMİ KULLANMAYIZ.</a:t>
            </a:r>
            <a:r>
              <a:rPr lang="tr-TR" sz="4000" dirty="0"/>
              <a:t/>
            </a:r>
            <a:br>
              <a:rPr lang="tr-TR" sz="4000" dirty="0"/>
            </a:b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r>
              <a:rPr lang="tr-TR" b="1" dirty="0" smtClean="0"/>
              <a:t>TUZLU SUYU BİRBİRİNDEN AYIRMAK İÇİN TUZLU SU ISITILIR SU BUHARLAŞIR TUZ KALI SU SOĞUTULUP TEKRAR KULLANILIR HALE GETİRİLİR. BUNA DAMITMA ADI DA VERİLİR.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pPr lvl="0"/>
            <a:r>
              <a:rPr lang="tr-TR" b="1" dirty="0"/>
              <a:t>TUZ GÖLÜNDEN TUZ ELDE EDİLMESİ, ŞEKER PANCARINDAN ŞEKER ELDE EDİLMESİ VE DENİZ SUYUNDAN İÇME SUYU ELDE DİLMESİ BU YÖNTEMLE OLUR.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67</Words>
  <Application>Microsoft Office PowerPoint</Application>
  <PresentationFormat>Ekran Gösterisi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KARIŞIMLAR AYRILABİLİR Mİ? 1-SÜZME  2- YÜZDÜRME 3-MIKNATISLA AYIRMA 4-BUHARLAŞMA   </vt:lpstr>
      <vt:lpstr>SÜZME VE YÜZDÜRME YÖNTEMİ: 1-SÜZME : SIVILAR İÇİNDE ÇÖZÜNEMEYEN KATILAR İÇİN KULLANILIR. DEMLENMİŞ ÇAYDA TANELERİ AYIRMAK İÇİN KULLANILIR.YOĞURTLA SUYUN BİRBİRİNDEN AYRILMASI İÇİN BU YÖNTEM KULLANILIR. </vt:lpstr>
      <vt:lpstr>2-YÜZDÜRME: BİRİBİRİ İÇİNE KARIŞMIŞ VE SUDA ÇÖZÜNEMEYEN İKİ KATI MADDE YÜZDÜRME YÖNTEMİ İLE AYRIŞTIRILABİLİR.   </vt:lpstr>
      <vt:lpstr>3-MIKNATISLA AYIRMA MIKNATIS; DEMİR NİKEL VE KOBALT GİBİ MADDELERİ ÇEKER. KARIŞIMI OLUŞTURAN MADDELER MIKNATIS TARAFINDAN ÇEKİLİYOR İSE BU YÖNTEMİ KULLANIRIZ.   </vt:lpstr>
      <vt:lpstr>BUHARLAŞTIRMA YÖNTEMİ: BU YÖNTEM, SUYUN İÇİNDE ÇÖZÜNEN KATI MADDELERİ AYIRMAK İÇİN SUYUN KARIŞIMDAN UZAKLAŞMASIDIR. KATI MADDE SU İÇERİSİNDE ÇÖZÜNDÜĞÜ İÇİN SÜZME YÖNTEMİ KULLANMAYIZ. </vt:lpstr>
      <vt:lpstr>TUZLU SUYU BİRBİRİNDEN AYIRMAK İÇİN TUZLU SU ISITILIR SU BUHARLAŞIR TUZ KALI SU SOĞUTULUP TEKRAR KULLANILIR HALE GETİRİLİR. BUNA DAMITMA ADI DA VERİLİR. </vt:lpstr>
      <vt:lpstr>TUZ GÖLÜNDEN TUZ ELDE EDİLMESİ, ŞEKER PANCARINDAN ŞEKER ELDE EDİLMESİ VE DENİZ SUYUNDAN İÇME SUYU ELDE DİLMESİ BU YÖNTEMLE OLUR.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KARIŞIMLAR AYRILABİLİR Mİ? 1-SÜZME  2- YÜZDÜRME 3-MIKNATISLA AYIRMA 4-BUHARLAŞMA   </dc:title>
  <dc:creator>Microsoft-PC</dc:creator>
  <cp:lastModifiedBy>Microsoft-PC</cp:lastModifiedBy>
  <cp:revision>1</cp:revision>
  <dcterms:created xsi:type="dcterms:W3CDTF">2012-12-23T14:38:41Z</dcterms:created>
  <dcterms:modified xsi:type="dcterms:W3CDTF">2012-12-23T14:48:10Z</dcterms:modified>
</cp:coreProperties>
</file>