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a4mHqnXdOpLzR0JZ6vuQA==" hashData="6m7eMTPE5ZY2g++HvBvkDg/LZp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5067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975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0027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2381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7629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1779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9129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21838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424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187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394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635B2-1874-4333-8CA3-1A0E64A1B747}" type="datetimeFigureOut">
              <a:rPr lang="tr-TR" smtClean="0"/>
              <a:t>23.09.2012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5A3AA-8018-413A-943A-69E03D8709C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629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47664" y="2132856"/>
            <a:ext cx="5616624" cy="1470025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TAM SAYILAR </a:t>
            </a:r>
            <a:br>
              <a:rPr lang="tr-TR" sz="5400" b="1" dirty="0" smtClean="0">
                <a:solidFill>
                  <a:srgbClr val="FF0000"/>
                </a:solidFill>
              </a:rPr>
            </a:br>
            <a:r>
              <a:rPr lang="tr-TR" sz="5400" b="1" dirty="0" smtClean="0">
                <a:solidFill>
                  <a:srgbClr val="FF0000"/>
                </a:solidFill>
              </a:rPr>
              <a:t>ÇÖZÜMLÜ TEST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847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5256584" cy="4029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156176" y="836712"/>
            <a:ext cx="24482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K={-1,-2,-4,1,2,4}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55576" y="2708920"/>
            <a:ext cx="468052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6429948" y="4145853"/>
            <a:ext cx="2448272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err="1" smtClean="0">
                <a:solidFill>
                  <a:srgbClr val="FF0000"/>
                </a:solidFill>
              </a:rPr>
              <a:t>m.n</a:t>
            </a:r>
            <a:r>
              <a:rPr lang="tr-TR" sz="2400" b="1" dirty="0" smtClean="0">
                <a:solidFill>
                  <a:srgbClr val="FF0000"/>
                </a:solidFill>
              </a:rPr>
              <a:t>=6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M</a:t>
            </a:r>
            <a:r>
              <a:rPr lang="tr-TR" sz="2800" b="1" baseline="30000" dirty="0" smtClean="0">
                <a:solidFill>
                  <a:srgbClr val="FF0000"/>
                </a:solidFill>
              </a:rPr>
              <a:t>-n</a:t>
            </a:r>
            <a:r>
              <a:rPr lang="tr-TR" sz="2400" b="1" dirty="0" smtClean="0">
                <a:solidFill>
                  <a:srgbClr val="FF0000"/>
                </a:solidFill>
              </a:rPr>
              <a:t>=-8 farklı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-(</a:t>
            </a:r>
            <a:r>
              <a:rPr lang="tr-TR" sz="2400" b="1" dirty="0" err="1" smtClean="0">
                <a:solidFill>
                  <a:srgbClr val="FF0000"/>
                </a:solidFill>
              </a:rPr>
              <a:t>m+n</a:t>
            </a:r>
            <a:r>
              <a:rPr lang="tr-TR" sz="2400" b="1" dirty="0" smtClean="0">
                <a:solidFill>
                  <a:srgbClr val="FF0000"/>
                </a:solidFill>
              </a:rPr>
              <a:t>)+1=6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4.n/m=-12/-2=6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36" y="4655419"/>
            <a:ext cx="57150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583668" y="5902822"/>
            <a:ext cx="1224136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192688" cy="6513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7380312" y="4509120"/>
            <a:ext cx="1404156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  4-4=0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  8-4=4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C  8-6=2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  8-8=0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64624" y="4321024"/>
            <a:ext cx="2599264" cy="2229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4464496" cy="3728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220072" y="764704"/>
            <a:ext cx="33843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150-(8.14)=150-112=38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2537" y="3284984"/>
            <a:ext cx="871071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10038"/>
            <a:ext cx="7336668" cy="1983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2537" y="6280299"/>
            <a:ext cx="671102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A=-8 ,B=-5,C=160, A.B+C=-8.(-5)+160=40+160=200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95736" y="5589240"/>
            <a:ext cx="122413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608512" cy="623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228184" y="2132856"/>
            <a:ext cx="1692188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lain"/>
            </a:pPr>
            <a:r>
              <a:rPr lang="tr-TR" sz="2400" b="1" dirty="0" smtClean="0">
                <a:solidFill>
                  <a:srgbClr val="FF0000"/>
                </a:solidFill>
              </a:rPr>
              <a:t>4</a:t>
            </a:r>
          </a:p>
          <a:p>
            <a:pPr marL="457200" indent="-457200">
              <a:buAutoNum type="arabicPlain" startAt="2"/>
            </a:pPr>
            <a:r>
              <a:rPr lang="tr-TR" sz="2400" b="1" dirty="0" smtClean="0">
                <a:solidFill>
                  <a:srgbClr val="FF0000"/>
                </a:solidFill>
              </a:rPr>
              <a:t>-7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3    -28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79512" y="5805264"/>
            <a:ext cx="1224136" cy="58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6192688" cy="471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085184"/>
            <a:ext cx="568256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7260" y="4330592"/>
            <a:ext cx="2394540" cy="58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5400600" cy="347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619672" y="922252"/>
            <a:ext cx="4448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FF00"/>
                </a:solidFill>
              </a:rPr>
              <a:t>6</a:t>
            </a:r>
            <a:endParaRPr lang="tr-TR" sz="2400" b="1" dirty="0" smtClean="0">
              <a:solidFill>
                <a:srgbClr val="FFFF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216880" y="922251"/>
            <a:ext cx="4448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FF00"/>
                </a:solidFill>
              </a:rPr>
              <a:t>-3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619672" y="1383917"/>
            <a:ext cx="4448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FF00"/>
                </a:solidFill>
              </a:rPr>
              <a:t>-4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216880" y="1383916"/>
            <a:ext cx="4448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FF00"/>
                </a:solidFill>
              </a:rPr>
              <a:t>2</a:t>
            </a:r>
            <a:endParaRPr lang="tr-TR" sz="2400" b="1" dirty="0" smtClean="0">
              <a:solidFill>
                <a:srgbClr val="FFFF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31840" y="3071996"/>
            <a:ext cx="1098396" cy="58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39"/>
            <a:ext cx="340995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033838"/>
            <a:ext cx="6480720" cy="1900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3887924" y="5925700"/>
            <a:ext cx="2556284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3.(5+4)=3.5+3.4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∆+</a:t>
            </a:r>
            <a:r>
              <a:rPr lang="tr-TR" sz="2400" b="1" dirty="0" smtClean="0">
                <a:solidFill>
                  <a:srgbClr val="FF0000"/>
                </a:solidFill>
                <a:sym typeface="Symbol"/>
              </a:rPr>
              <a:t>=3+4=7</a:t>
            </a:r>
            <a:endParaRPr lang="tr-TR" sz="2400" b="1" dirty="0" smtClean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033444" y="5157192"/>
            <a:ext cx="1098396" cy="58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328592" cy="6447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83568" y="6052457"/>
            <a:ext cx="1440160" cy="58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6372200" y="2567292"/>
            <a:ext cx="2160240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42:-7=-6 Yasin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42:-6=-7  Hami</a:t>
            </a:r>
          </a:p>
          <a:p>
            <a:r>
              <a:rPr lang="tr-TR" sz="2400" b="1" dirty="0" smtClean="0"/>
              <a:t>42:4=? Ahmet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42:21=2 Özgür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571"/>
            <a:ext cx="5483852" cy="41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876256" y="1184136"/>
            <a:ext cx="151216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+12,+5,-3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563888" y="3717032"/>
            <a:ext cx="2099476" cy="46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5" y="4376738"/>
            <a:ext cx="5746885" cy="24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660232" y="4376738"/>
            <a:ext cx="216024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6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-1,  -2, -3,-6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+1,+2+3,+ 6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23528" y="6165304"/>
            <a:ext cx="936104" cy="64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5112568" cy="3655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829888" y="1554783"/>
            <a:ext cx="165618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3.(-4)=-12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67544" y="3284984"/>
            <a:ext cx="1368152" cy="64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5104"/>
            <a:ext cx="5616624" cy="1753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660232" y="2813550"/>
            <a:ext cx="1656184" cy="30469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1.(-24)=-24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2.(-12)=-24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3.(-8)=-24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4.(-6)=-24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6.(-4)=-24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8.(-3)=-24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12.(-2)=-24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24.(-1)=-24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067944" y="5538458"/>
            <a:ext cx="1656184" cy="64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064896" cy="3828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95736" y="548680"/>
            <a:ext cx="576064" cy="64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2077"/>
            <a:ext cx="7673840" cy="2067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604535" y="4944780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+3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231740" y="4944779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-3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604535" y="5542800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+6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195736" y="5540206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-6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724128" y="5406444"/>
            <a:ext cx="936104" cy="64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034996" y="1254410"/>
            <a:ext cx="126669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15.6=90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3398"/>
            <a:ext cx="5806639" cy="2621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24" y="2894537"/>
            <a:ext cx="5678228" cy="386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4716016" y="2038840"/>
            <a:ext cx="1224136" cy="8556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6801760" y="4604248"/>
            <a:ext cx="1733167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18.70=1260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822762" y="3429000"/>
            <a:ext cx="1224136" cy="8556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1717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1"/>
            <a:ext cx="5976664" cy="2954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337760" y="800605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+</a:t>
            </a:r>
            <a:r>
              <a:rPr lang="tr-TR" sz="2400" b="1" dirty="0" smtClean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491880" y="800081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 0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979712" y="1262270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+3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660232" y="1031438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+</a:t>
            </a:r>
            <a:r>
              <a:rPr lang="tr-TR" sz="2400" b="1" dirty="0" smtClean="0">
                <a:solidFill>
                  <a:srgbClr val="FF0000"/>
                </a:solidFill>
              </a:rPr>
              <a:t>3-(0+4)=3-5=-2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268253" y="155921"/>
            <a:ext cx="936104" cy="64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0" y="3356992"/>
            <a:ext cx="603656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2675965" y="5829160"/>
            <a:ext cx="306034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B=-4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A=-2    -4/-2=2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5408836" y="4261004"/>
            <a:ext cx="936104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5" y="188640"/>
            <a:ext cx="5550281" cy="379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203848" y="3449418"/>
            <a:ext cx="2448272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6660232" y="1031438"/>
            <a:ext cx="18722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(+2).(-4)=(-8)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93096"/>
            <a:ext cx="779606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639425" y="4137966"/>
            <a:ext cx="1552177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5904656" cy="352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444208" y="568824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(+3)-(-2)=3+2=5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2636912"/>
            <a:ext cx="2592288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74" y="4077072"/>
            <a:ext cx="808112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851920" y="6230362"/>
            <a:ext cx="204069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A=10.(-8)=-80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236296" y="5671790"/>
            <a:ext cx="1152128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0364"/>
            <a:ext cx="5760640" cy="305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059832" y="2204864"/>
            <a:ext cx="2736304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6444208" y="1498266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(+4)+(-</a:t>
            </a:r>
            <a:r>
              <a:rPr lang="tr-TR" sz="2400" b="1" dirty="0">
                <a:solidFill>
                  <a:srgbClr val="FF0000"/>
                </a:solidFill>
              </a:rPr>
              <a:t>7</a:t>
            </a:r>
            <a:r>
              <a:rPr lang="tr-TR" sz="2400" b="1" dirty="0" smtClean="0">
                <a:solidFill>
                  <a:srgbClr val="FF0000"/>
                </a:solidFill>
              </a:rPr>
              <a:t>)=-3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23" y="3501008"/>
            <a:ext cx="5945453" cy="28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596608" y="4455877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(+4)+(-2)=+2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12307" y="5301208"/>
            <a:ext cx="2736304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6785556" cy="396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4796426" y="3210804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(+15):(+5)=+</a:t>
            </a:r>
            <a:r>
              <a:rPr lang="tr-TR" sz="2400" b="1" dirty="0">
                <a:solidFill>
                  <a:srgbClr val="FF0000"/>
                </a:solidFill>
              </a:rPr>
              <a:t>3</a:t>
            </a:r>
            <a:endParaRPr lang="tr-TR" sz="2400" b="1" dirty="0" smtClean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860032" y="764704"/>
            <a:ext cx="2105036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6332947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512459" y="4695160"/>
            <a:ext cx="2452029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-1,-2, 1,2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20+10-20-10=0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067944" y="5607569"/>
            <a:ext cx="936104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676406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943580" y="260648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(-2).(-8)=(+16)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880879" y="2708920"/>
            <a:ext cx="2105036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02" y="3879098"/>
            <a:ext cx="8226114" cy="2862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475656" y="4853455"/>
            <a:ext cx="6443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-12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120028" y="5467520"/>
            <a:ext cx="6443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-16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764400" y="6093296"/>
            <a:ext cx="6443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+30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050207" y="6145468"/>
            <a:ext cx="29357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-12-16+30=-28+30=2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512928" y="5467520"/>
            <a:ext cx="1052518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408712" cy="3502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732240" y="2564904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(+4)+(-</a:t>
            </a:r>
            <a:r>
              <a:rPr lang="tr-TR" sz="2400" b="1" dirty="0">
                <a:solidFill>
                  <a:srgbClr val="FF0000"/>
                </a:solidFill>
              </a:rPr>
              <a:t>9</a:t>
            </a:r>
            <a:r>
              <a:rPr lang="tr-TR" sz="2400" b="1" dirty="0" smtClean="0">
                <a:solidFill>
                  <a:srgbClr val="FF0000"/>
                </a:solidFill>
              </a:rPr>
              <a:t>)=(-5)</a:t>
            </a:r>
          </a:p>
        </p:txBody>
      </p:sp>
      <p:sp>
        <p:nvSpPr>
          <p:cNvPr id="4" name="Dikdörtgen 3"/>
          <p:cNvSpPr/>
          <p:nvPr/>
        </p:nvSpPr>
        <p:spPr>
          <a:xfrm>
            <a:off x="755576" y="3245068"/>
            <a:ext cx="2628292" cy="4460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7"/>
            <a:ext cx="7573426" cy="2490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840252" y="5889417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(-2).(-4)=(+8)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292080" y="4365104"/>
            <a:ext cx="2592288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8074"/>
            <a:ext cx="6624736" cy="411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732240" y="2564904"/>
            <a:ext cx="2088232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(-3).(-4)+(+5)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12+5=17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17+4=21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355976" y="706189"/>
            <a:ext cx="2376264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3" y="4581128"/>
            <a:ext cx="6642076" cy="1674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865523" y="5418226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(-2).(2).(-2)=8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491880" y="5773984"/>
            <a:ext cx="1152128" cy="5665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0"/>
            <a:ext cx="7488833" cy="367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804248" y="1211560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(+2).(-</a:t>
            </a:r>
            <a:r>
              <a:rPr lang="tr-TR" sz="2400" b="1" dirty="0">
                <a:solidFill>
                  <a:srgbClr val="FF0000"/>
                </a:solidFill>
              </a:rPr>
              <a:t>5</a:t>
            </a:r>
            <a:r>
              <a:rPr lang="tr-TR" sz="2400" b="1" dirty="0" smtClean="0">
                <a:solidFill>
                  <a:srgbClr val="FF0000"/>
                </a:solidFill>
              </a:rPr>
              <a:t>)=(-10)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237174" y="3240360"/>
            <a:ext cx="213502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00" y="3901048"/>
            <a:ext cx="5436606" cy="286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6418667" y="4973536"/>
            <a:ext cx="2088232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(-2).(-1)=2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(-1).4=-4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2.(-4)=-8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277129" y="5661248"/>
            <a:ext cx="1067513" cy="5040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40" y="188640"/>
            <a:ext cx="5544616" cy="447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19872" y="3717032"/>
            <a:ext cx="230768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69160"/>
            <a:ext cx="652872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858391" y="4666477"/>
            <a:ext cx="2088232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X=-4,Y=3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4.3-3(-4)=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12+12=24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99592" y="5733256"/>
            <a:ext cx="1153842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770632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245522" y="1700808"/>
            <a:ext cx="5688632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A=2.0=0  a=0, B=2.1=2, B=1 C=-1.(-2)=2 c=-1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A+B+C=0+1+(-1)=0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055236" y="980728"/>
            <a:ext cx="1020820" cy="6028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852936"/>
            <a:ext cx="724544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267246" y="5754662"/>
            <a:ext cx="42484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-8-(-12)=-8+12=4  4.a=-20  a=-5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032675" y="4229299"/>
            <a:ext cx="1020820" cy="6028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4313"/>
            <a:ext cx="6048672" cy="2711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660232" y="620688"/>
            <a:ext cx="2088232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-6,-4,8,-12,6,-8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-12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004048" y="2060848"/>
            <a:ext cx="136815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5544616" cy="304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156176" y="5589240"/>
            <a:ext cx="256631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4.(-2)+11=-8+11=3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55576" y="6082794"/>
            <a:ext cx="208823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4300"/>
            <a:ext cx="5544616" cy="458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940152" y="1844824"/>
            <a:ext cx="256631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6+5=11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940152" y="2636912"/>
            <a:ext cx="256631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-6.6=-36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940152" y="3429000"/>
            <a:ext cx="256631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6-(-6)=6+6=12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5982723" y="4233736"/>
            <a:ext cx="256631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-6/1=-6,6/-1=-6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11560" y="4005064"/>
            <a:ext cx="4752528" cy="6903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6120171" y="5538427"/>
            <a:ext cx="2206279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20+20+4=44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73921"/>
            <a:ext cx="494347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4148336" y="5951428"/>
            <a:ext cx="1215752" cy="6903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649"/>
            <a:ext cx="5184576" cy="2878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868144" y="620688"/>
            <a:ext cx="309634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(+2)+(+1)+(-4)=3-4=-1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8416" y="1988840"/>
            <a:ext cx="266429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960"/>
            <a:ext cx="6728503" cy="357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960979" y="5085184"/>
            <a:ext cx="200784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1800-1200=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600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724128" y="3429000"/>
            <a:ext cx="100437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62576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372200" y="404664"/>
            <a:ext cx="236788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-15-(-3)+(+12)=0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-15+3+12=0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-15+15=0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2177" y="1189378"/>
            <a:ext cx="100437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82" y="2086438"/>
            <a:ext cx="5350371" cy="473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045276" y="4293096"/>
            <a:ext cx="183201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/>
          <p:cNvSpPr txBox="1"/>
          <p:nvPr/>
        </p:nvSpPr>
        <p:spPr>
          <a:xfrm>
            <a:off x="6732240" y="2294238"/>
            <a:ext cx="115212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1+2=3</a:t>
            </a: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866"/>
            <a:ext cx="57150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4211960" y="1784819"/>
            <a:ext cx="6480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-12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860032" y="258455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1331640" y="1784818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0</a:t>
            </a:r>
            <a:endParaRPr lang="tr-TR" sz="2400" b="1" dirty="0" smtClean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827584" y="258454"/>
            <a:ext cx="50405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0</a:t>
            </a:r>
            <a:endParaRPr lang="tr-TR" sz="2400" b="1" dirty="0" smtClean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2" y="5544151"/>
            <a:ext cx="91600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78" y="188640"/>
            <a:ext cx="6195588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732240" y="2294238"/>
            <a:ext cx="2088232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350:5=70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300:5=60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70-60=10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95536" y="5557656"/>
            <a:ext cx="1296144" cy="6522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589"/>
            <a:ext cx="5040560" cy="3113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1520" y="2708921"/>
            <a:ext cx="2232248" cy="509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6516216" y="908720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(-3).(-3)=+9</a:t>
            </a: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645024"/>
            <a:ext cx="7555887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102036" y="6165304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4.3=12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719174" y="5229200"/>
            <a:ext cx="1841158" cy="509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584164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516216" y="908720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(-12):(-3)=+4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436096" y="4221088"/>
            <a:ext cx="920579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66758"/>
            <a:ext cx="6126924" cy="148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668616" y="5222586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(-36):(-3)=+12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436096" y="5757132"/>
            <a:ext cx="920579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15038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691260"/>
            <a:ext cx="4824536" cy="2123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01978" y="3501008"/>
            <a:ext cx="920579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88639"/>
            <a:ext cx="5453236" cy="646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331640" y="5085184"/>
            <a:ext cx="4680520" cy="15638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88640"/>
            <a:ext cx="5787752" cy="353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156176" y="764704"/>
            <a:ext cx="2736304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A=4.2=8,B=2.5=10,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C=3.4=12,D=5.3=15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A+B+C+D=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8+10+12+15=45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835696" y="3212976"/>
            <a:ext cx="1020820" cy="6028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53" y="4221088"/>
            <a:ext cx="6018524" cy="1965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7020272" y="5203704"/>
            <a:ext cx="151216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(5.3)=(3.5)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       ∆=5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233924" y="5583517"/>
            <a:ext cx="1020820" cy="60280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6476385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851920" y="3212976"/>
            <a:ext cx="2520280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660477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508104" y="4718333"/>
            <a:ext cx="324874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9-27-3/3=-21/3=-7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085555" y="5890706"/>
            <a:ext cx="1260140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635922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39692"/>
            <a:ext cx="5472608" cy="3243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23928" y="2274053"/>
            <a:ext cx="1260140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6" y="188640"/>
            <a:ext cx="590874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79712" y="1514663"/>
            <a:ext cx="864096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46" y="2420888"/>
            <a:ext cx="6356528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827584" y="5189802"/>
            <a:ext cx="864096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5724128" y="2190055"/>
            <a:ext cx="324874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9+9=18 Y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5721291" y="2696109"/>
            <a:ext cx="324874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0/6=1 Y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724128" y="3311345"/>
            <a:ext cx="324874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-1+1=0 D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724128" y="3850273"/>
            <a:ext cx="324874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-8:-2=-4 Y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5400600" cy="222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084168" y="620688"/>
            <a:ext cx="209661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9.(-6)=-54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9512" y="1895064"/>
            <a:ext cx="1080120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71774"/>
            <a:ext cx="6341375" cy="195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607757" y="4194672"/>
            <a:ext cx="1080120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70" y="4930366"/>
            <a:ext cx="657817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6887357" y="5370819"/>
            <a:ext cx="209661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99:-99=-1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569772" y="6093296"/>
            <a:ext cx="1080120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680520" cy="156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084168" y="620688"/>
            <a:ext cx="209661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-28-8=-36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3329" y="1186145"/>
            <a:ext cx="1440160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5467350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465598" y="4077072"/>
            <a:ext cx="1402546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4632767" y="5157192"/>
            <a:ext cx="4248472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50 000+30 000=80 000 Kar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20 000+70 000+60 000=150 000 zarar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150000-80000=70000 zarar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5292080" y="620688"/>
            <a:ext cx="360040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A=-25/2,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B=-25/4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-25/2+2.(-25/4)=-25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4320481" cy="237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5516" y="2015503"/>
            <a:ext cx="1115677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3" y="2631175"/>
            <a:ext cx="4464476" cy="419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483769" y="6310120"/>
            <a:ext cx="936104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28623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52120" y="404664"/>
            <a:ext cx="316835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-6.6+1=-36+1=-35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283968" y="1542026"/>
            <a:ext cx="1368151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516249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342002" y="3429000"/>
            <a:ext cx="3622486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K=42.(-2)=-84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L=21.(-3)=-63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K&gt;L Yanlış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-63-(-84)=-63+84=21 Yanlış</a:t>
            </a:r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-84-63=-147 Doğru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79512" y="6021288"/>
            <a:ext cx="2448272" cy="5188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95536" y="1988840"/>
            <a:ext cx="8064896" cy="3046988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</a:rPr>
              <a:t>HAZIRLAYAN</a:t>
            </a:r>
          </a:p>
          <a:p>
            <a:pPr algn="ctr"/>
            <a:r>
              <a:rPr lang="tr-TR" sz="96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44" y="188639"/>
            <a:ext cx="5386768" cy="3369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835696" y="811202"/>
            <a:ext cx="72008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-12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275856" y="844978"/>
            <a:ext cx="72008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+6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526688" y="188639"/>
            <a:ext cx="72008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-72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43" y="3743771"/>
            <a:ext cx="6575757" cy="2997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539362" y="2996952"/>
            <a:ext cx="1256774" cy="7468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292080" y="5085183"/>
            <a:ext cx="1477020" cy="4381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7092280" y="3884854"/>
            <a:ext cx="187220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(-3)-(-6)=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(-)+(+6)=(+3)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7039273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7452320" y="2860986"/>
            <a:ext cx="1080120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0.5=0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683568" y="5523314"/>
            <a:ext cx="864096" cy="641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5616624" cy="6349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5589240"/>
            <a:ext cx="5256584" cy="641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6732240" y="4509120"/>
            <a:ext cx="2088232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2.15-2.10=10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2.(15-10)=10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681926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1490866"/>
            <a:ext cx="1872208" cy="641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7070784" y="1075367"/>
            <a:ext cx="1872208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(+5)-(+6)=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(+5)+(-6)=(-1)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20729"/>
            <a:ext cx="3463381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24" y="2353771"/>
            <a:ext cx="781050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1115616" y="4725144"/>
            <a:ext cx="2808312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1.makina=5.4.3=60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2.makina=3.4.5=60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847984" y="3207492"/>
            <a:ext cx="1084056" cy="641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-47555" y="6396335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5620"/>
            <a:ext cx="5123240" cy="330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588224" y="836712"/>
            <a:ext cx="1461656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A=5,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B=20,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C=-12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-12&lt;5&lt;20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C&lt;A&lt;B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699035" y="2775704"/>
            <a:ext cx="1732128" cy="3652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4608512" cy="3278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246161" y="5051922"/>
            <a:ext cx="3384376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K   2.(-1).(-3).(-4)=(-24)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L   1+3+4+(-5)=3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-24-(+3)=-24-3=-27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832971" y="6252251"/>
            <a:ext cx="1018949" cy="4741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5716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662</Words>
  <Application>Microsoft Office PowerPoint</Application>
  <PresentationFormat>Ekran Gösterisi (4:3)</PresentationFormat>
  <Paragraphs>199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48" baseType="lpstr">
      <vt:lpstr>Ofis Teması</vt:lpstr>
      <vt:lpstr>TAM SAYILAR  ÇÖZÜMLÜ TEST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111-111111111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OMERHAYYAM</dc:creator>
  <cp:lastModifiedBy>OMERHAYYAM</cp:lastModifiedBy>
  <cp:revision>110</cp:revision>
  <dcterms:created xsi:type="dcterms:W3CDTF">2012-09-23T11:04:27Z</dcterms:created>
  <dcterms:modified xsi:type="dcterms:W3CDTF">2012-09-23T21:12:26Z</dcterms:modified>
</cp:coreProperties>
</file>