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5" r:id="rId2"/>
    <p:sldId id="256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CD1CEA-4B4C-4342-A55C-CC815ABB2DFC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22C411-65AB-4345-BC47-B2943B173C8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9143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2C411-65AB-4345-BC47-B2943B173C8A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1062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A80A-18E2-4DCD-8B56-C49C22D25493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C90D3-2D4F-456F-9924-50AA999DE9C6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9A6ED-7B36-46BC-A84F-49ECF6A43EB4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576E-0875-4BF6-BFB6-991D87BBF16D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B8A24-B044-43F2-9610-EBF825FF637E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3D120-453F-4C84-AB2B-6C35A055E1EF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C7B39-F3E5-4E54-8FC8-7BC9350BF4F7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D716A-9277-4867-8154-88762D6481EF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819EA3-2CBA-4BF6-A1CB-7743EBC5FB01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1BD4-8388-4E65-90ED-5F02C2195922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28423-51BF-4302-9E1C-7388D287F4BF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1A1C0-8450-4308-89D7-50234D6F065C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188640"/>
            <a:ext cx="8712968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Manisa </a:t>
            </a:r>
            <a:r>
              <a:rPr lang="tr-TR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Tarzanı</a:t>
            </a:r>
            <a:r>
              <a:rPr lang="tr-TR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Ahmet Bedevi İlkokulu</a:t>
            </a:r>
          </a:p>
          <a:p>
            <a:pPr algn="ctr"/>
            <a:r>
              <a:rPr lang="tr-TR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2013-2014</a:t>
            </a:r>
          </a:p>
          <a:p>
            <a:pPr algn="ctr"/>
            <a:r>
              <a:rPr lang="tr-TR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1/E Sınıfı</a:t>
            </a:r>
          </a:p>
          <a:p>
            <a:pPr algn="ctr"/>
            <a:r>
              <a:rPr lang="tr-TR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Z Sesi Cümle Çalışması</a:t>
            </a:r>
            <a:endParaRPr lang="tr-TR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Öteki İşlem"/>
          <p:cNvSpPr/>
          <p:nvPr/>
        </p:nvSpPr>
        <p:spPr>
          <a:xfrm>
            <a:off x="1259632" y="980728"/>
            <a:ext cx="2051720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söz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den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0" name="9 Akış Çizelgesi: Öteki İşlem"/>
          <p:cNvSpPr/>
          <p:nvPr/>
        </p:nvSpPr>
        <p:spPr>
          <a:xfrm>
            <a:off x="3347864" y="980728"/>
            <a:ext cx="3024336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an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la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maz.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Akış Çizelgesi: Öteki İşlem"/>
          <p:cNvSpPr/>
          <p:nvPr/>
        </p:nvSpPr>
        <p:spPr>
          <a:xfrm>
            <a:off x="2843808" y="188640"/>
            <a:ext cx="2123728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bek</a:t>
            </a:r>
            <a:endParaRPr lang="tr-TR" sz="4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0" name="19 Akış Çizelgesi: Öteki İşlem"/>
          <p:cNvSpPr/>
          <p:nvPr/>
        </p:nvSpPr>
        <p:spPr>
          <a:xfrm>
            <a:off x="0" y="1916832"/>
            <a:ext cx="2664296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rin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8" name="27 Akış Çizelgesi: Öteki İşlem"/>
          <p:cNvSpPr/>
          <p:nvPr/>
        </p:nvSpPr>
        <p:spPr>
          <a:xfrm>
            <a:off x="0" y="980728"/>
            <a:ext cx="1187624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İ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yi</a:t>
            </a:r>
            <a:endParaRPr lang="tr-TR" sz="4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2" name="21 Akış Çizelgesi: Öteki İşlem"/>
          <p:cNvSpPr/>
          <p:nvPr/>
        </p:nvSpPr>
        <p:spPr>
          <a:xfrm>
            <a:off x="2699792" y="1916832"/>
            <a:ext cx="1224136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yat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Akış Çizelgesi: Öteki İşlem"/>
          <p:cNvSpPr/>
          <p:nvPr/>
        </p:nvSpPr>
        <p:spPr>
          <a:xfrm>
            <a:off x="4067944" y="1916832"/>
            <a:ext cx="3096344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ya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ra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maz.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8" grpId="0" animBg="1"/>
      <p:bldP spid="20" grpId="0" animBg="1"/>
      <p:bldP spid="28" grpId="0" animBg="1"/>
      <p:bldP spid="22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Öteki İşlem"/>
          <p:cNvSpPr/>
          <p:nvPr/>
        </p:nvSpPr>
        <p:spPr>
          <a:xfrm>
            <a:off x="2051720" y="332656"/>
            <a:ext cx="2051720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em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zik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0" name="9 Akış Çizelgesi: Öteki İşlem"/>
          <p:cNvSpPr/>
          <p:nvPr/>
        </p:nvSpPr>
        <p:spPr>
          <a:xfrm>
            <a:off x="4139952" y="332656"/>
            <a:ext cx="2376264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mi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yor.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0" name="19 Akış Çizelgesi: Öteki İşlem"/>
          <p:cNvSpPr/>
          <p:nvPr/>
        </p:nvSpPr>
        <p:spPr>
          <a:xfrm>
            <a:off x="0" y="1268760"/>
            <a:ext cx="1907704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lın</a:t>
            </a:r>
            <a:endParaRPr lang="tr-TR" sz="4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8" name="27 Akış Çizelgesi: Öteki İşlem"/>
          <p:cNvSpPr/>
          <p:nvPr/>
        </p:nvSpPr>
        <p:spPr>
          <a:xfrm>
            <a:off x="0" y="332656"/>
            <a:ext cx="1979712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bek</a:t>
            </a:r>
            <a:endParaRPr lang="tr-TR" sz="4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2" name="21 Akış Çizelgesi: Öteki İşlem"/>
          <p:cNvSpPr/>
          <p:nvPr/>
        </p:nvSpPr>
        <p:spPr>
          <a:xfrm>
            <a:off x="1979712" y="1268760"/>
            <a:ext cx="1944216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zı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bın</a:t>
            </a:r>
            <a:endParaRPr lang="tr-TR" sz="4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4" name="23 Akış Çizelgesi: Öteki İşlem"/>
          <p:cNvSpPr/>
          <p:nvPr/>
        </p:nvSpPr>
        <p:spPr>
          <a:xfrm>
            <a:off x="4067944" y="1268760"/>
            <a:ext cx="2520280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es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ki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yor.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20" grpId="0" animBg="1"/>
      <p:bldP spid="28" grpId="0" animBg="1"/>
      <p:bldP spid="22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Öteki İşlem"/>
          <p:cNvSpPr/>
          <p:nvPr/>
        </p:nvSpPr>
        <p:spPr>
          <a:xfrm>
            <a:off x="2051720" y="332656"/>
            <a:ext cx="2051720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kız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ma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0" name="9 Akış Çizelgesi: Öteki İşlem"/>
          <p:cNvSpPr/>
          <p:nvPr/>
        </p:nvSpPr>
        <p:spPr>
          <a:xfrm>
            <a:off x="4139952" y="332656"/>
            <a:ext cx="2520280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tey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ze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me.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0" name="19 Akış Çizelgesi: Öteki İşlem"/>
          <p:cNvSpPr/>
          <p:nvPr/>
        </p:nvSpPr>
        <p:spPr>
          <a:xfrm>
            <a:off x="0" y="1268760"/>
            <a:ext cx="2267744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şik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te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8" name="27 Akış Çizelgesi: Öteki İşlem"/>
          <p:cNvSpPr/>
          <p:nvPr/>
        </p:nvSpPr>
        <p:spPr>
          <a:xfrm>
            <a:off x="0" y="332656"/>
            <a:ext cx="1979712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bek</a:t>
            </a:r>
            <a:endParaRPr lang="tr-TR" sz="4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2" name="21 Akış Çizelgesi: Öteki İşlem"/>
          <p:cNvSpPr/>
          <p:nvPr/>
        </p:nvSpPr>
        <p:spPr>
          <a:xfrm>
            <a:off x="2411760" y="1268760"/>
            <a:ext cx="1512168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ni</a:t>
            </a:r>
            <a:endParaRPr lang="tr-TR" sz="4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4" name="23 Akış Çizelgesi: Öteki İşlem"/>
          <p:cNvSpPr/>
          <p:nvPr/>
        </p:nvSpPr>
        <p:spPr>
          <a:xfrm>
            <a:off x="4067944" y="1268760"/>
            <a:ext cx="2736304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bek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li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yor.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20" grpId="0" animBg="1"/>
      <p:bldP spid="28" grpId="0" animBg="1"/>
      <p:bldP spid="22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kış Çizelgesi: Öteki İşlem"/>
          <p:cNvSpPr/>
          <p:nvPr/>
        </p:nvSpPr>
        <p:spPr>
          <a:xfrm>
            <a:off x="0" y="476672"/>
            <a:ext cx="2411760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Akış Çizelgesi: Öteki İşlem"/>
          <p:cNvSpPr/>
          <p:nvPr/>
        </p:nvSpPr>
        <p:spPr>
          <a:xfrm>
            <a:off x="899592" y="476672"/>
            <a:ext cx="172819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50"/>
                </a:solidFill>
                <a:latin typeface="Hand writing Mutlu" pitchFamily="2" charset="0"/>
              </a:rPr>
              <a:t>niz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4" name="3 Akış Çizelgesi: Öteki İşlem"/>
          <p:cNvSpPr/>
          <p:nvPr/>
        </p:nvSpPr>
        <p:spPr>
          <a:xfrm>
            <a:off x="2483768" y="476672"/>
            <a:ext cx="1656184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kış Çizelgesi: Öteki İşlem"/>
          <p:cNvSpPr/>
          <p:nvPr/>
        </p:nvSpPr>
        <p:spPr>
          <a:xfrm>
            <a:off x="4211960" y="476672"/>
            <a:ext cx="2520280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Akış Çizelgesi: Öteki İşlem"/>
          <p:cNvSpPr/>
          <p:nvPr/>
        </p:nvSpPr>
        <p:spPr>
          <a:xfrm>
            <a:off x="6804248" y="476672"/>
            <a:ext cx="1296144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ye.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kış Çizelgesi: Öteki İşlem"/>
          <p:cNvSpPr/>
          <p:nvPr/>
        </p:nvSpPr>
        <p:spPr>
          <a:xfrm>
            <a:off x="3203848" y="476672"/>
            <a:ext cx="100811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50"/>
                </a:solidFill>
                <a:latin typeface="Hand writing Mutlu" pitchFamily="2" charset="0"/>
              </a:rPr>
              <a:t>ze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0" name="9 Akış Çizelgesi: Öteki İşlem"/>
          <p:cNvSpPr/>
          <p:nvPr/>
        </p:nvSpPr>
        <p:spPr>
          <a:xfrm>
            <a:off x="179512" y="1412776"/>
            <a:ext cx="2160240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kış Çizelgesi: Öteki İşlem"/>
          <p:cNvSpPr/>
          <p:nvPr/>
        </p:nvSpPr>
        <p:spPr>
          <a:xfrm>
            <a:off x="4932040" y="476672"/>
            <a:ext cx="136815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err="1" smtClean="0">
                <a:solidFill>
                  <a:srgbClr val="00B050"/>
                </a:solidFill>
                <a:latin typeface="Hand writing Mutlu" pitchFamily="2" charset="0"/>
              </a:rPr>
              <a:t>zel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6" name="15 Akış Çizelgesi: Öteki İşlem"/>
          <p:cNvSpPr/>
          <p:nvPr/>
        </p:nvSpPr>
        <p:spPr>
          <a:xfrm>
            <a:off x="5796136" y="476672"/>
            <a:ext cx="115212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Akış Çizelgesi: Öteki İşlem"/>
          <p:cNvSpPr/>
          <p:nvPr/>
        </p:nvSpPr>
        <p:spPr>
          <a:xfrm>
            <a:off x="1115616" y="1412776"/>
            <a:ext cx="158417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zan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8" name="17 Akış Çizelgesi: Öteki İşlem"/>
          <p:cNvSpPr/>
          <p:nvPr/>
        </p:nvSpPr>
        <p:spPr>
          <a:xfrm>
            <a:off x="2411760" y="1412776"/>
            <a:ext cx="3816424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Akış Çizelgesi: Öteki İşlem"/>
          <p:cNvSpPr/>
          <p:nvPr/>
        </p:nvSpPr>
        <p:spPr>
          <a:xfrm>
            <a:off x="2771800" y="1412776"/>
            <a:ext cx="122413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yu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1" name="20 Akış Çizelgesi: Öteki İşlem"/>
          <p:cNvSpPr/>
          <p:nvPr/>
        </p:nvSpPr>
        <p:spPr>
          <a:xfrm>
            <a:off x="3563888" y="1412776"/>
            <a:ext cx="1080120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nu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Akış Çizelgesi: Öteki İşlem"/>
          <p:cNvSpPr/>
          <p:nvPr/>
        </p:nvSpPr>
        <p:spPr>
          <a:xfrm>
            <a:off x="4283968" y="1412776"/>
            <a:ext cx="151216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mu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5" name="24 Akış Çizelgesi: Öteki İşlem"/>
          <p:cNvSpPr/>
          <p:nvPr/>
        </p:nvSpPr>
        <p:spPr>
          <a:xfrm>
            <a:off x="5148064" y="1412776"/>
            <a:ext cx="230425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zu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6" name="25 Akış Çizelgesi: Öteki İşlem"/>
          <p:cNvSpPr/>
          <p:nvPr/>
        </p:nvSpPr>
        <p:spPr>
          <a:xfrm>
            <a:off x="6300192" y="1412776"/>
            <a:ext cx="2376264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boz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Akış Çizelgesi: Öteki İşlem"/>
          <p:cNvSpPr/>
          <p:nvPr/>
        </p:nvSpPr>
        <p:spPr>
          <a:xfrm>
            <a:off x="7236296" y="1412776"/>
            <a:ext cx="136815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du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.</a:t>
            </a:r>
            <a:endParaRPr lang="tr-TR" sz="4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8" grpId="0" animBg="1"/>
      <p:bldP spid="9" grpId="0"/>
      <p:bldP spid="10" grpId="0" animBg="1"/>
      <p:bldP spid="12" grpId="0"/>
      <p:bldP spid="16" grpId="0"/>
      <p:bldP spid="17" grpId="0"/>
      <p:bldP spid="18" grpId="0" animBg="1"/>
      <p:bldP spid="19" grpId="0"/>
      <p:bldP spid="21" grpId="0"/>
      <p:bldP spid="23" grpId="0"/>
      <p:bldP spid="25" grpId="0"/>
      <p:bldP spid="26" grpId="0" animBg="1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kış Çizelgesi: Öteki İşlem"/>
          <p:cNvSpPr/>
          <p:nvPr/>
        </p:nvSpPr>
        <p:spPr>
          <a:xfrm>
            <a:off x="0" y="476672"/>
            <a:ext cx="2195736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Zey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Akış Çizelgesi: Öteki İşlem"/>
          <p:cNvSpPr/>
          <p:nvPr/>
        </p:nvSpPr>
        <p:spPr>
          <a:xfrm>
            <a:off x="1115616" y="476672"/>
            <a:ext cx="151216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nel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4" name="3 Akış Çizelgesi: Öteki İşlem"/>
          <p:cNvSpPr/>
          <p:nvPr/>
        </p:nvSpPr>
        <p:spPr>
          <a:xfrm>
            <a:off x="2267744" y="476672"/>
            <a:ext cx="2016224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zey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kış Çizelgesi: Öteki İşlem"/>
          <p:cNvSpPr/>
          <p:nvPr/>
        </p:nvSpPr>
        <p:spPr>
          <a:xfrm>
            <a:off x="4355976" y="476672"/>
            <a:ext cx="1512168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kış Çizelgesi: Öteki İşlem"/>
          <p:cNvSpPr/>
          <p:nvPr/>
        </p:nvSpPr>
        <p:spPr>
          <a:xfrm>
            <a:off x="3203848" y="476672"/>
            <a:ext cx="122413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tin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0" name="9 Akış Çizelgesi: Öteki İşlem"/>
          <p:cNvSpPr/>
          <p:nvPr/>
        </p:nvSpPr>
        <p:spPr>
          <a:xfrm>
            <a:off x="179512" y="1412776"/>
            <a:ext cx="1728192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kış Çizelgesi: Öteki İşlem"/>
          <p:cNvSpPr/>
          <p:nvPr/>
        </p:nvSpPr>
        <p:spPr>
          <a:xfrm>
            <a:off x="4932040" y="476672"/>
            <a:ext cx="100811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di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7" name="16 Akış Çizelgesi: Öteki İşlem"/>
          <p:cNvSpPr/>
          <p:nvPr/>
        </p:nvSpPr>
        <p:spPr>
          <a:xfrm>
            <a:off x="683568" y="1412776"/>
            <a:ext cx="129614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zan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8" name="17 Akış Çizelgesi: Öteki İşlem"/>
          <p:cNvSpPr/>
          <p:nvPr/>
        </p:nvSpPr>
        <p:spPr>
          <a:xfrm>
            <a:off x="1979712" y="1412776"/>
            <a:ext cx="3312368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Akış Çizelgesi: Öteki İşlem"/>
          <p:cNvSpPr/>
          <p:nvPr/>
        </p:nvSpPr>
        <p:spPr>
          <a:xfrm>
            <a:off x="2339752" y="1412776"/>
            <a:ext cx="122413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yu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1" name="20 Akış Çizelgesi: Öteki İşlem"/>
          <p:cNvSpPr/>
          <p:nvPr/>
        </p:nvSpPr>
        <p:spPr>
          <a:xfrm>
            <a:off x="3059832" y="1412776"/>
            <a:ext cx="115212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nu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Akış Çizelgesi: Öteki İşlem"/>
          <p:cNvSpPr/>
          <p:nvPr/>
        </p:nvSpPr>
        <p:spPr>
          <a:xfrm>
            <a:off x="3779912" y="1412776"/>
            <a:ext cx="201622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muz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6" name="25 Akış Çizelgesi: Öteki İşlem"/>
          <p:cNvSpPr/>
          <p:nvPr/>
        </p:nvSpPr>
        <p:spPr>
          <a:xfrm>
            <a:off x="5364088" y="1412776"/>
            <a:ext cx="2808312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bo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Akış Çizelgesi: Öteki İşlem"/>
          <p:cNvSpPr/>
          <p:nvPr/>
        </p:nvSpPr>
        <p:spPr>
          <a:xfrm>
            <a:off x="6012160" y="1412776"/>
            <a:ext cx="129614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zul</a:t>
            </a:r>
            <a:endParaRPr lang="tr-TR" sz="4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1" name="30 Akış Çizelgesi: Öteki İşlem"/>
          <p:cNvSpPr/>
          <p:nvPr/>
        </p:nvSpPr>
        <p:spPr>
          <a:xfrm>
            <a:off x="6948264" y="1340768"/>
            <a:ext cx="122413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9" grpId="0"/>
      <p:bldP spid="10" grpId="0" animBg="1"/>
      <p:bldP spid="12" grpId="0"/>
      <p:bldP spid="17" grpId="0"/>
      <p:bldP spid="18" grpId="0" animBg="1"/>
      <p:bldP spid="19" grpId="0"/>
      <p:bldP spid="21" grpId="0"/>
      <p:bldP spid="23" grpId="0"/>
      <p:bldP spid="26" grpId="0" animBg="1"/>
      <p:bldP spid="27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kış Çizelgesi: Öteki İşlem"/>
          <p:cNvSpPr/>
          <p:nvPr/>
        </p:nvSpPr>
        <p:spPr>
          <a:xfrm>
            <a:off x="0" y="476672"/>
            <a:ext cx="1835696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Zi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Akış Çizelgesi: Öteki İşlem"/>
          <p:cNvSpPr/>
          <p:nvPr/>
        </p:nvSpPr>
        <p:spPr>
          <a:xfrm>
            <a:off x="755576" y="476672"/>
            <a:ext cx="115212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ya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4" name="3 Akış Çizelgesi: Öteki İşlem"/>
          <p:cNvSpPr/>
          <p:nvPr/>
        </p:nvSpPr>
        <p:spPr>
          <a:xfrm>
            <a:off x="1907704" y="476672"/>
            <a:ext cx="1872208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kış Çizelgesi: Öteki İşlem"/>
          <p:cNvSpPr/>
          <p:nvPr/>
        </p:nvSpPr>
        <p:spPr>
          <a:xfrm>
            <a:off x="3851920" y="476672"/>
            <a:ext cx="1512168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kış Çizelgesi: Öteki İşlem"/>
          <p:cNvSpPr/>
          <p:nvPr/>
        </p:nvSpPr>
        <p:spPr>
          <a:xfrm>
            <a:off x="2339752" y="476672"/>
            <a:ext cx="158417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züm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0" name="9 Akış Çizelgesi: Öteki İşlem"/>
          <p:cNvSpPr/>
          <p:nvPr/>
        </p:nvSpPr>
        <p:spPr>
          <a:xfrm>
            <a:off x="0" y="1412776"/>
            <a:ext cx="1907704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kış Çizelgesi: Öteki İşlem"/>
          <p:cNvSpPr/>
          <p:nvPr/>
        </p:nvSpPr>
        <p:spPr>
          <a:xfrm>
            <a:off x="4427984" y="476672"/>
            <a:ext cx="1080120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di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7" name="16 Akış Çizelgesi: Öteki İşlem"/>
          <p:cNvSpPr/>
          <p:nvPr/>
        </p:nvSpPr>
        <p:spPr>
          <a:xfrm>
            <a:off x="683568" y="1412776"/>
            <a:ext cx="122413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zin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8" name="17 Akış Çizelgesi: Öteki İşlem"/>
          <p:cNvSpPr/>
          <p:nvPr/>
        </p:nvSpPr>
        <p:spPr>
          <a:xfrm>
            <a:off x="1979712" y="1412776"/>
            <a:ext cx="1800200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Akış Çizelgesi: Öteki İşlem"/>
          <p:cNvSpPr/>
          <p:nvPr/>
        </p:nvSpPr>
        <p:spPr>
          <a:xfrm>
            <a:off x="2339752" y="1412776"/>
            <a:ext cx="86409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ze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1" name="20 Akış Çizelgesi: Öteki İşlem"/>
          <p:cNvSpPr/>
          <p:nvPr/>
        </p:nvSpPr>
        <p:spPr>
          <a:xfrm>
            <a:off x="2915816" y="1412776"/>
            <a:ext cx="93610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ri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6" name="25 Akış Çizelgesi: Öteki İşlem"/>
          <p:cNvSpPr/>
          <p:nvPr/>
        </p:nvSpPr>
        <p:spPr>
          <a:xfrm>
            <a:off x="3851920" y="1412776"/>
            <a:ext cx="2808312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toz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Akış Çizelgesi: Öteki İşlem"/>
          <p:cNvSpPr/>
          <p:nvPr/>
        </p:nvSpPr>
        <p:spPr>
          <a:xfrm>
            <a:off x="4716016" y="1412776"/>
            <a:ext cx="122413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lan</a:t>
            </a:r>
            <a:endParaRPr lang="tr-TR" sz="4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1" name="30 Akış Çizelgesi: Öteki İşlem"/>
          <p:cNvSpPr/>
          <p:nvPr/>
        </p:nvSpPr>
        <p:spPr>
          <a:xfrm>
            <a:off x="5652120" y="1412776"/>
            <a:ext cx="1224136" cy="720080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dı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9" grpId="0"/>
      <p:bldP spid="10" grpId="0" animBg="1"/>
      <p:bldP spid="12" grpId="0"/>
      <p:bldP spid="17" grpId="0"/>
      <p:bldP spid="18" grpId="0" animBg="1"/>
      <p:bldP spid="19" grpId="0"/>
      <p:bldP spid="21" grpId="0"/>
      <p:bldP spid="26" grpId="0" animBg="1"/>
      <p:bldP spid="27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kış Çizelgesi: Öteki İşlem"/>
          <p:cNvSpPr/>
          <p:nvPr/>
        </p:nvSpPr>
        <p:spPr>
          <a:xfrm>
            <a:off x="0" y="476672"/>
            <a:ext cx="2267744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Ni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Akış Çizelgesi: Öteki İşlem"/>
          <p:cNvSpPr/>
          <p:nvPr/>
        </p:nvSpPr>
        <p:spPr>
          <a:xfrm>
            <a:off x="827584" y="476672"/>
            <a:ext cx="136815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nem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4" name="3 Akış Çizelgesi: Öteki İşlem"/>
          <p:cNvSpPr/>
          <p:nvPr/>
        </p:nvSpPr>
        <p:spPr>
          <a:xfrm>
            <a:off x="2339752" y="476672"/>
            <a:ext cx="1872208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kış Çizelgesi: Öteki İşlem"/>
          <p:cNvSpPr/>
          <p:nvPr/>
        </p:nvSpPr>
        <p:spPr>
          <a:xfrm>
            <a:off x="4283968" y="476672"/>
            <a:ext cx="1728192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ör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kış Çizelgesi: Öteki İşlem"/>
          <p:cNvSpPr/>
          <p:nvPr/>
        </p:nvSpPr>
        <p:spPr>
          <a:xfrm>
            <a:off x="2987824" y="476672"/>
            <a:ext cx="158417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zak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0" name="9 Akış Çizelgesi: Öteki İşlem"/>
          <p:cNvSpPr/>
          <p:nvPr/>
        </p:nvSpPr>
        <p:spPr>
          <a:xfrm>
            <a:off x="0" y="1412776"/>
            <a:ext cx="1907704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De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kış Çizelgesi: Öteki İşlem"/>
          <p:cNvSpPr/>
          <p:nvPr/>
        </p:nvSpPr>
        <p:spPr>
          <a:xfrm>
            <a:off x="4932040" y="476672"/>
            <a:ext cx="129614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dü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7" name="16 Akış Çizelgesi: Öteki İşlem"/>
          <p:cNvSpPr/>
          <p:nvPr/>
        </p:nvSpPr>
        <p:spPr>
          <a:xfrm>
            <a:off x="755576" y="1412776"/>
            <a:ext cx="115212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niz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8" name="17 Akış Çizelgesi: Öteki İşlem"/>
          <p:cNvSpPr/>
          <p:nvPr/>
        </p:nvSpPr>
        <p:spPr>
          <a:xfrm>
            <a:off x="1979712" y="1412776"/>
            <a:ext cx="2232248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mı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Akış Çizelgesi: Öteki İşlem"/>
          <p:cNvSpPr/>
          <p:nvPr/>
        </p:nvSpPr>
        <p:spPr>
          <a:xfrm>
            <a:off x="2699792" y="1412776"/>
            <a:ext cx="86409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zı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1" name="20 Akış Çizelgesi: Öteki İşlem"/>
          <p:cNvSpPr/>
          <p:nvPr/>
        </p:nvSpPr>
        <p:spPr>
          <a:xfrm>
            <a:off x="3275856" y="1412776"/>
            <a:ext cx="122413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6" name="25 Akış Çizelgesi: Öteki İşlem"/>
          <p:cNvSpPr/>
          <p:nvPr/>
        </p:nvSpPr>
        <p:spPr>
          <a:xfrm>
            <a:off x="4283968" y="1412776"/>
            <a:ext cx="2736304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bo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Akış Çizelgesi: Öteki İşlem"/>
          <p:cNvSpPr/>
          <p:nvPr/>
        </p:nvSpPr>
        <p:spPr>
          <a:xfrm>
            <a:off x="4932040" y="1412776"/>
            <a:ext cx="129614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zul</a:t>
            </a:r>
            <a:endParaRPr lang="tr-TR" sz="4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1" name="30 Akış Çizelgesi: Öteki İşlem"/>
          <p:cNvSpPr/>
          <p:nvPr/>
        </p:nvSpPr>
        <p:spPr>
          <a:xfrm>
            <a:off x="5868144" y="1412776"/>
            <a:ext cx="1440160" cy="720080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du</a:t>
            </a:r>
            <a:r>
              <a:rPr lang="tr-TR" sz="5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9" grpId="0"/>
      <p:bldP spid="10" grpId="0" animBg="1"/>
      <p:bldP spid="12" grpId="0"/>
      <p:bldP spid="17" grpId="0"/>
      <p:bldP spid="18" grpId="0" animBg="1"/>
      <p:bldP spid="19" grpId="0"/>
      <p:bldP spid="21" grpId="0"/>
      <p:bldP spid="26" grpId="0" animBg="1"/>
      <p:bldP spid="27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kış Çizelgesi: Öteki İşlem"/>
          <p:cNvSpPr/>
          <p:nvPr/>
        </p:nvSpPr>
        <p:spPr>
          <a:xfrm>
            <a:off x="0" y="476672"/>
            <a:ext cx="2267744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Me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Akış Çizelgesi: Öteki İşlem"/>
          <p:cNvSpPr/>
          <p:nvPr/>
        </p:nvSpPr>
        <p:spPr>
          <a:xfrm>
            <a:off x="971600" y="476672"/>
            <a:ext cx="122413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tin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4" name="3 Akış Çizelgesi: Öteki İşlem"/>
          <p:cNvSpPr/>
          <p:nvPr/>
        </p:nvSpPr>
        <p:spPr>
          <a:xfrm>
            <a:off x="2339752" y="476672"/>
            <a:ext cx="1872208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mı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kış Çizelgesi: Öteki İşlem"/>
          <p:cNvSpPr/>
          <p:nvPr/>
        </p:nvSpPr>
        <p:spPr>
          <a:xfrm>
            <a:off x="4283968" y="476672"/>
            <a:ext cx="1440160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yer.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kış Çizelgesi: Öteki İşlem"/>
          <p:cNvSpPr/>
          <p:nvPr/>
        </p:nvSpPr>
        <p:spPr>
          <a:xfrm>
            <a:off x="3059832" y="476672"/>
            <a:ext cx="115212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sır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0" name="9 Akış Çizelgesi: Öteki İşlem"/>
          <p:cNvSpPr/>
          <p:nvPr/>
        </p:nvSpPr>
        <p:spPr>
          <a:xfrm>
            <a:off x="0" y="1412776"/>
            <a:ext cx="1907704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Akış Çizelgesi: Öteki İşlem"/>
          <p:cNvSpPr/>
          <p:nvPr/>
        </p:nvSpPr>
        <p:spPr>
          <a:xfrm>
            <a:off x="827584" y="1412776"/>
            <a:ext cx="1080120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ba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8" name="17 Akış Çizelgesi: Öteki İşlem"/>
          <p:cNvSpPr/>
          <p:nvPr/>
        </p:nvSpPr>
        <p:spPr>
          <a:xfrm>
            <a:off x="1979712" y="1412776"/>
            <a:ext cx="1584176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ba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Akış Çizelgesi: Öteki İşlem"/>
          <p:cNvSpPr/>
          <p:nvPr/>
        </p:nvSpPr>
        <p:spPr>
          <a:xfrm>
            <a:off x="2627784" y="1412776"/>
            <a:ext cx="129614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na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6" name="25 Akış Çizelgesi: Öteki İşlem"/>
          <p:cNvSpPr/>
          <p:nvPr/>
        </p:nvSpPr>
        <p:spPr>
          <a:xfrm>
            <a:off x="3635896" y="1412776"/>
            <a:ext cx="1944216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Akış Çizelgesi: Öteki İşlem"/>
          <p:cNvSpPr/>
          <p:nvPr/>
        </p:nvSpPr>
        <p:spPr>
          <a:xfrm>
            <a:off x="4283968" y="1412776"/>
            <a:ext cx="122413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lem</a:t>
            </a:r>
            <a:endParaRPr lang="tr-TR" sz="4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0" name="19 Akış Çizelgesi: Öteki İşlem"/>
          <p:cNvSpPr/>
          <p:nvPr/>
        </p:nvSpPr>
        <p:spPr>
          <a:xfrm>
            <a:off x="5652120" y="1412776"/>
            <a:ext cx="1008112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al.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9" grpId="0"/>
      <p:bldP spid="10" grpId="0" animBg="1"/>
      <p:bldP spid="17" grpId="0"/>
      <p:bldP spid="18" grpId="0" animBg="1"/>
      <p:bldP spid="19" grpId="0"/>
      <p:bldP spid="26" grpId="0" animBg="1"/>
      <p:bldP spid="27" grpId="0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Akış Çizelgesi: Öteki İşlem"/>
          <p:cNvSpPr/>
          <p:nvPr/>
        </p:nvSpPr>
        <p:spPr>
          <a:xfrm>
            <a:off x="0" y="476672"/>
            <a:ext cx="1619672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Ze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Akış Çizelgesi: Öteki İşlem"/>
          <p:cNvSpPr/>
          <p:nvPr/>
        </p:nvSpPr>
        <p:spPr>
          <a:xfrm>
            <a:off x="755576" y="476672"/>
            <a:ext cx="1440160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ki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4" name="3 Akış Çizelgesi: Öteki İşlem"/>
          <p:cNvSpPr/>
          <p:nvPr/>
        </p:nvSpPr>
        <p:spPr>
          <a:xfrm>
            <a:off x="1691680" y="476672"/>
            <a:ext cx="2448272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kır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kış Çizelgesi: Öteki İşlem"/>
          <p:cNvSpPr/>
          <p:nvPr/>
        </p:nvSpPr>
        <p:spPr>
          <a:xfrm>
            <a:off x="2555776" y="476672"/>
            <a:ext cx="93610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mı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0" name="9 Akış Çizelgesi: Öteki İşlem"/>
          <p:cNvSpPr/>
          <p:nvPr/>
        </p:nvSpPr>
        <p:spPr>
          <a:xfrm>
            <a:off x="4211960" y="476672"/>
            <a:ext cx="1907704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ki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kış Çizelgesi: Öteki İşlem"/>
          <p:cNvSpPr/>
          <p:nvPr/>
        </p:nvSpPr>
        <p:spPr>
          <a:xfrm>
            <a:off x="3275856" y="476672"/>
            <a:ext cx="86409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zı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Akış Çizelgesi: Öteki İşlem"/>
          <p:cNvSpPr/>
          <p:nvPr/>
        </p:nvSpPr>
        <p:spPr>
          <a:xfrm>
            <a:off x="4716016" y="476672"/>
            <a:ext cx="136815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raz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8" name="17 Akış Çizelgesi: Öteki İşlem"/>
          <p:cNvSpPr/>
          <p:nvPr/>
        </p:nvSpPr>
        <p:spPr>
          <a:xfrm>
            <a:off x="0" y="1484784"/>
            <a:ext cx="2232248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Akış Çizelgesi: Öteki İşlem"/>
          <p:cNvSpPr/>
          <p:nvPr/>
        </p:nvSpPr>
        <p:spPr>
          <a:xfrm>
            <a:off x="971600" y="1484784"/>
            <a:ext cx="158417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zan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0" name="19 Akış Çizelgesi: Öteki İşlem"/>
          <p:cNvSpPr/>
          <p:nvPr/>
        </p:nvSpPr>
        <p:spPr>
          <a:xfrm>
            <a:off x="6156176" y="476672"/>
            <a:ext cx="1008112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al.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Akış Çizelgesi: Öteki İşlem"/>
          <p:cNvSpPr/>
          <p:nvPr/>
        </p:nvSpPr>
        <p:spPr>
          <a:xfrm>
            <a:off x="2267744" y="1484784"/>
            <a:ext cx="2952328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be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Akış Çizelgesi: Öteki İşlem"/>
          <p:cNvSpPr/>
          <p:nvPr/>
        </p:nvSpPr>
        <p:spPr>
          <a:xfrm>
            <a:off x="2843808" y="1484784"/>
            <a:ext cx="165618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zel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4" name="23 Akış Çizelgesi: Öteki İşlem"/>
          <p:cNvSpPr/>
          <p:nvPr/>
        </p:nvSpPr>
        <p:spPr>
          <a:xfrm>
            <a:off x="3563888" y="1484784"/>
            <a:ext cx="100811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5" name="24 Akış Çizelgesi: Öteki İşlem"/>
          <p:cNvSpPr/>
          <p:nvPr/>
        </p:nvSpPr>
        <p:spPr>
          <a:xfrm>
            <a:off x="4211960" y="1484784"/>
            <a:ext cx="122413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ler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8" name="27 Akış Çizelgesi: Öteki İşlem"/>
          <p:cNvSpPr/>
          <p:nvPr/>
        </p:nvSpPr>
        <p:spPr>
          <a:xfrm>
            <a:off x="5292080" y="1484784"/>
            <a:ext cx="1584176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9" name="28 Akış Çizelgesi: Öteki İşlem"/>
          <p:cNvSpPr/>
          <p:nvPr/>
        </p:nvSpPr>
        <p:spPr>
          <a:xfrm>
            <a:off x="5868144" y="1484784"/>
            <a:ext cx="115212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ze</a:t>
            </a:r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9" grpId="0"/>
      <p:bldP spid="10" grpId="0" animBg="1"/>
      <p:bldP spid="12" grpId="0"/>
      <p:bldP spid="17" grpId="0"/>
      <p:bldP spid="18" grpId="0" animBg="1"/>
      <p:bldP spid="19" grpId="0"/>
      <p:bldP spid="20" grpId="0" animBg="1"/>
      <p:bldP spid="22" grpId="0" animBg="1"/>
      <p:bldP spid="23" grpId="0"/>
      <p:bldP spid="24" grpId="0"/>
      <p:bldP spid="25" grpId="0"/>
      <p:bldP spid="28" grpId="0" animBg="1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Öteki İşlem"/>
          <p:cNvSpPr/>
          <p:nvPr/>
        </p:nvSpPr>
        <p:spPr>
          <a:xfrm>
            <a:off x="0" y="476672"/>
            <a:ext cx="2627784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Kır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kış Çizelgesi: Öteki İşlem"/>
          <p:cNvSpPr/>
          <p:nvPr/>
        </p:nvSpPr>
        <p:spPr>
          <a:xfrm>
            <a:off x="1043608" y="476672"/>
            <a:ext cx="100811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mı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0" name="9 Akış Çizelgesi: Öteki İşlem"/>
          <p:cNvSpPr/>
          <p:nvPr/>
        </p:nvSpPr>
        <p:spPr>
          <a:xfrm>
            <a:off x="2771800" y="476672"/>
            <a:ext cx="1907704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ki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kış Çizelgesi: Öteki İşlem"/>
          <p:cNvSpPr/>
          <p:nvPr/>
        </p:nvSpPr>
        <p:spPr>
          <a:xfrm>
            <a:off x="1763688" y="476672"/>
            <a:ext cx="86409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zı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Akış Çizelgesi: Öteki İşlem"/>
          <p:cNvSpPr/>
          <p:nvPr/>
        </p:nvSpPr>
        <p:spPr>
          <a:xfrm>
            <a:off x="3275856" y="476672"/>
            <a:ext cx="1440160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raz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8" name="17 Akış Çizelgesi: Öteki İşlem"/>
          <p:cNvSpPr/>
          <p:nvPr/>
        </p:nvSpPr>
        <p:spPr>
          <a:xfrm>
            <a:off x="0" y="1484784"/>
            <a:ext cx="2699792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Ay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Akış Çizelgesi: Öteki İşlem"/>
          <p:cNvSpPr/>
          <p:nvPr/>
        </p:nvSpPr>
        <p:spPr>
          <a:xfrm>
            <a:off x="971600" y="1484784"/>
            <a:ext cx="158417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ra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0" name="19 Akış Çizelgesi: Öteki İşlem"/>
          <p:cNvSpPr/>
          <p:nvPr/>
        </p:nvSpPr>
        <p:spPr>
          <a:xfrm>
            <a:off x="4788024" y="476672"/>
            <a:ext cx="2664296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Akış Çizelgesi: Öteki İşlem"/>
          <p:cNvSpPr/>
          <p:nvPr/>
        </p:nvSpPr>
        <p:spPr>
          <a:xfrm>
            <a:off x="2771800" y="1484784"/>
            <a:ext cx="1224136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tuz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8" name="27 Akış Çizelgesi: Öteki İşlem"/>
          <p:cNvSpPr/>
          <p:nvPr/>
        </p:nvSpPr>
        <p:spPr>
          <a:xfrm>
            <a:off x="4067944" y="1484784"/>
            <a:ext cx="2592288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Akış Çizelgesi: Öteki İşlem"/>
          <p:cNvSpPr/>
          <p:nvPr/>
        </p:nvSpPr>
        <p:spPr>
          <a:xfrm>
            <a:off x="5436096" y="476672"/>
            <a:ext cx="86409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ta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6" name="25 Akış Çizelgesi: Öteki İşlem"/>
          <p:cNvSpPr/>
          <p:nvPr/>
        </p:nvSpPr>
        <p:spPr>
          <a:xfrm>
            <a:off x="6012160" y="476672"/>
            <a:ext cx="1440160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rız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Akış Çizelgesi: Öteki İşlem"/>
          <p:cNvSpPr/>
          <p:nvPr/>
        </p:nvSpPr>
        <p:spPr>
          <a:xfrm>
            <a:off x="1691680" y="1484784"/>
            <a:ext cx="1080120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0" name="29 Akış Çizelgesi: Öteki İşlem"/>
          <p:cNvSpPr/>
          <p:nvPr/>
        </p:nvSpPr>
        <p:spPr>
          <a:xfrm>
            <a:off x="4716016" y="1484784"/>
            <a:ext cx="1080120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00B050"/>
                </a:solidFill>
                <a:latin typeface="Hand writing Mutlu" pitchFamily="2" charset="0"/>
              </a:rPr>
              <a:t>ta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1" name="30 Akış Çizelgesi: Öteki İşlem"/>
          <p:cNvSpPr/>
          <p:nvPr/>
        </p:nvSpPr>
        <p:spPr>
          <a:xfrm>
            <a:off x="5292080" y="1484784"/>
            <a:ext cx="151216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rız</a:t>
            </a:r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 animBg="1"/>
      <p:bldP spid="12" grpId="0"/>
      <p:bldP spid="17" grpId="0"/>
      <p:bldP spid="18" grpId="0" animBg="1"/>
      <p:bldP spid="19" grpId="0"/>
      <p:bldP spid="20" grpId="0" animBg="1"/>
      <p:bldP spid="22" grpId="0" animBg="1"/>
      <p:bldP spid="28" grpId="0" animBg="1"/>
      <p:bldP spid="21" grpId="0"/>
      <p:bldP spid="26" grpId="0"/>
      <p:bldP spid="27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Öteki İşlem"/>
          <p:cNvSpPr/>
          <p:nvPr/>
        </p:nvSpPr>
        <p:spPr>
          <a:xfrm>
            <a:off x="0" y="1124744"/>
            <a:ext cx="2411760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Leb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9" name="8 Akış Çizelgesi: Öteki İşlem"/>
          <p:cNvSpPr/>
          <p:nvPr/>
        </p:nvSpPr>
        <p:spPr>
          <a:xfrm>
            <a:off x="1043608" y="1124744"/>
            <a:ext cx="720080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le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0" name="9 Akış Çizelgesi: Öteki İşlem"/>
          <p:cNvSpPr/>
          <p:nvPr/>
        </p:nvSpPr>
        <p:spPr>
          <a:xfrm>
            <a:off x="2483768" y="1124744"/>
            <a:ext cx="1656184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şe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kış Çizelgesi: Öteki İşlem"/>
          <p:cNvSpPr/>
          <p:nvPr/>
        </p:nvSpPr>
        <p:spPr>
          <a:xfrm>
            <a:off x="1475656" y="1124744"/>
            <a:ext cx="1152128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bi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7" name="16 Akış Çizelgesi: Öteki İşlem"/>
          <p:cNvSpPr/>
          <p:nvPr/>
        </p:nvSpPr>
        <p:spPr>
          <a:xfrm>
            <a:off x="2987824" y="1124744"/>
            <a:ext cx="122413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ker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18" name="17 Akış Çizelgesi: Öteki İşlem"/>
          <p:cNvSpPr/>
          <p:nvPr/>
        </p:nvSpPr>
        <p:spPr>
          <a:xfrm>
            <a:off x="0" y="260648"/>
            <a:ext cx="3131840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Akış Çizelgesi: Öteki İşlem"/>
          <p:cNvSpPr/>
          <p:nvPr/>
        </p:nvSpPr>
        <p:spPr>
          <a:xfrm>
            <a:off x="899592" y="260648"/>
            <a:ext cx="93610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yı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20" name="19 Akış Çizelgesi: Öteki İşlem"/>
          <p:cNvSpPr/>
          <p:nvPr/>
        </p:nvSpPr>
        <p:spPr>
          <a:xfrm>
            <a:off x="4211960" y="1124744"/>
            <a:ext cx="2664296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ye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8" name="27 Akış Çizelgesi: Öteki İşlem"/>
          <p:cNvSpPr/>
          <p:nvPr/>
        </p:nvSpPr>
        <p:spPr>
          <a:xfrm>
            <a:off x="3203848" y="260648"/>
            <a:ext cx="2592288" cy="79208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endParaRPr lang="tr-TR" sz="4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Akış Çizelgesi: Öteki İşlem"/>
          <p:cNvSpPr/>
          <p:nvPr/>
        </p:nvSpPr>
        <p:spPr>
          <a:xfrm>
            <a:off x="4788024" y="1124744"/>
            <a:ext cx="1008112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ni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26" name="25 Akış Çizelgesi: Öteki İşlem"/>
          <p:cNvSpPr/>
          <p:nvPr/>
        </p:nvSpPr>
        <p:spPr>
          <a:xfrm>
            <a:off x="5364088" y="1124744"/>
            <a:ext cx="122413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lir.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7" name="26 Akış Çizelgesi: Öteki İşlem"/>
          <p:cNvSpPr/>
          <p:nvPr/>
        </p:nvSpPr>
        <p:spPr>
          <a:xfrm>
            <a:off x="1475656" y="260648"/>
            <a:ext cx="864096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sı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0" name="29 Akış Çizelgesi: Öteki İşlem"/>
          <p:cNvSpPr/>
          <p:nvPr/>
        </p:nvSpPr>
        <p:spPr>
          <a:xfrm>
            <a:off x="3707904" y="260648"/>
            <a:ext cx="93610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ri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1" name="30 Akış Çizelgesi: Öteki İşlem"/>
          <p:cNvSpPr/>
          <p:nvPr/>
        </p:nvSpPr>
        <p:spPr>
          <a:xfrm>
            <a:off x="4283968" y="260648"/>
            <a:ext cx="129614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smtClean="0">
                <a:solidFill>
                  <a:srgbClr val="FFFF00"/>
                </a:solidFill>
                <a:latin typeface="Hand writing Mutlu" pitchFamily="2" charset="0"/>
              </a:rPr>
              <a:t>lir.</a:t>
            </a:r>
            <a:endParaRPr lang="tr-TR" sz="54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Akış Çizelgesi: Öteki İşlem"/>
          <p:cNvSpPr/>
          <p:nvPr/>
        </p:nvSpPr>
        <p:spPr>
          <a:xfrm>
            <a:off x="1979712" y="260648"/>
            <a:ext cx="1143744" cy="792088"/>
          </a:xfrm>
          <a:prstGeom prst="flowChartAlternateProcess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400" dirty="0" err="1" smtClean="0">
                <a:solidFill>
                  <a:srgbClr val="00B050"/>
                </a:solidFill>
                <a:latin typeface="Hand writing Mutlu" pitchFamily="2" charset="0"/>
              </a:rPr>
              <a:t>lar</a:t>
            </a:r>
            <a:endParaRPr lang="tr-TR" sz="5400" dirty="0">
              <a:solidFill>
                <a:srgbClr val="00B05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 animBg="1"/>
      <p:bldP spid="12" grpId="0"/>
      <p:bldP spid="17" grpId="0"/>
      <p:bldP spid="18" grpId="0" animBg="1"/>
      <p:bldP spid="19" grpId="0"/>
      <p:bldP spid="20" grpId="0" animBg="1"/>
      <p:bldP spid="28" grpId="0" animBg="1"/>
      <p:bldP spid="21" grpId="0"/>
      <p:bldP spid="26" grpId="0"/>
      <p:bldP spid="27" grpId="0"/>
      <p:bldP spid="30" grpId="0"/>
      <p:bldP spid="31" grpId="0"/>
      <p:bldP spid="23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197</Words>
  <Application>Microsoft Office PowerPoint</Application>
  <PresentationFormat>Ekran Gösterisi (4:3)</PresentationFormat>
  <Paragraphs>155</Paragraphs>
  <Slides>12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6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8</cp:revision>
  <dcterms:created xsi:type="dcterms:W3CDTF">2014-01-06T18:49:25Z</dcterms:created>
  <dcterms:modified xsi:type="dcterms:W3CDTF">2015-11-26T21:38:15Z</dcterms:modified>
</cp:coreProperties>
</file>