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5" r:id="rId2"/>
    <p:sldId id="256" r:id="rId3"/>
    <p:sldId id="261" r:id="rId4"/>
    <p:sldId id="257" r:id="rId5"/>
    <p:sldId id="258" r:id="rId6"/>
    <p:sldId id="259" r:id="rId7"/>
    <p:sldId id="260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CD1CEA-4B4C-4342-A55C-CC815ABB2DFC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22C411-65AB-4345-BC47-B2943B173C8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46616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22C411-65AB-4345-BC47-B2943B173C8A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31672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6A80A-18E2-4DCD-8B56-C49C22D25493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C90D3-2D4F-456F-9924-50AA999DE9C6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9A6ED-7B36-46BC-A84F-49ECF6A43EB4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576E-0875-4BF6-BFB6-991D87BBF16D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B8A24-B044-43F2-9610-EBF825FF637E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3D120-453F-4C84-AB2B-6C35A055E1EF}" type="datetime1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C7B39-F3E5-4E54-8FC8-7BC9350BF4F7}" type="datetime1">
              <a:rPr lang="tr-TR" smtClean="0"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D716A-9277-4867-8154-88762D6481EF}" type="datetime1">
              <a:rPr lang="tr-TR" smtClean="0"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19EA3-2CBA-4BF6-A1CB-7743EBC5FB01}" type="datetime1">
              <a:rPr lang="tr-TR" smtClean="0"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51BD4-8388-4E65-90ED-5F02C2195922}" type="datetime1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28423-51BF-4302-9E1C-7388D287F4BF}" type="datetime1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1A1C0-8450-4308-89D7-50234D6F065C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88640"/>
            <a:ext cx="8712968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Manisa </a:t>
            </a:r>
            <a:r>
              <a:rPr lang="tr-TR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Tarzanı</a:t>
            </a:r>
            <a:r>
              <a:rPr lang="tr-TR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Ahmet Bedevi İlkokulu</a:t>
            </a:r>
          </a:p>
          <a:p>
            <a:pPr algn="ctr"/>
            <a:r>
              <a:rPr lang="tr-TR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2013-2014</a:t>
            </a:r>
          </a:p>
          <a:p>
            <a:pPr algn="ctr"/>
            <a:r>
              <a:rPr lang="tr-TR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1/E Sınıfı</a:t>
            </a:r>
          </a:p>
          <a:p>
            <a:pPr algn="ctr"/>
            <a:r>
              <a:rPr lang="tr-TR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Z Sesi Çalışması</a:t>
            </a:r>
            <a:endParaRPr lang="tr-TR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25 Akış Çizelgesi: Öteki İşlem"/>
          <p:cNvSpPr/>
          <p:nvPr/>
        </p:nvSpPr>
        <p:spPr>
          <a:xfrm>
            <a:off x="971600" y="188640"/>
            <a:ext cx="3024336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ko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7" name="26 Akış Çizelgesi: Öteki İşlem"/>
          <p:cNvSpPr/>
          <p:nvPr/>
        </p:nvSpPr>
        <p:spPr>
          <a:xfrm>
            <a:off x="1763688" y="188640"/>
            <a:ext cx="1296144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00B0F0"/>
                </a:solidFill>
                <a:latin typeface="Hand writing Mutlu" pitchFamily="2" charset="0"/>
              </a:rPr>
              <a:t>za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31" name="30 Akış Çizelgesi: Öteki İşlem"/>
          <p:cNvSpPr/>
          <p:nvPr/>
        </p:nvSpPr>
        <p:spPr>
          <a:xfrm>
            <a:off x="2627784" y="188640"/>
            <a:ext cx="1512168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C000"/>
                </a:solidFill>
                <a:latin typeface="Hand writing Mutlu" pitchFamily="2" charset="0"/>
              </a:rPr>
              <a:t>lak</a:t>
            </a:r>
            <a:endParaRPr lang="tr-TR" sz="54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32" name="31 Akış Çizelgesi: Öteki İşlem"/>
          <p:cNvSpPr/>
          <p:nvPr/>
        </p:nvSpPr>
        <p:spPr>
          <a:xfrm>
            <a:off x="4211960" y="188640"/>
            <a:ext cx="2808312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zi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3" name="32 Akış Çizelgesi: Öteki İşlem"/>
          <p:cNvSpPr/>
          <p:nvPr/>
        </p:nvSpPr>
        <p:spPr>
          <a:xfrm>
            <a:off x="4860032" y="188640"/>
            <a:ext cx="1368152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00B0F0"/>
                </a:solidFill>
                <a:latin typeface="Hand writing Mutlu" pitchFamily="2" charset="0"/>
              </a:rPr>
              <a:t>ya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21" name="20 Akış Çizelgesi: Öteki İşlem"/>
          <p:cNvSpPr/>
          <p:nvPr/>
        </p:nvSpPr>
        <p:spPr>
          <a:xfrm>
            <a:off x="5724128" y="188640"/>
            <a:ext cx="1512168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C000"/>
                </a:solidFill>
                <a:latin typeface="Hand writing Mutlu" pitchFamily="2" charset="0"/>
              </a:rPr>
              <a:t>ret</a:t>
            </a:r>
            <a:endParaRPr lang="tr-TR" sz="54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24" name="23 Akış Çizelgesi: Öteki İşlem"/>
          <p:cNvSpPr/>
          <p:nvPr/>
        </p:nvSpPr>
        <p:spPr>
          <a:xfrm>
            <a:off x="971600" y="1124744"/>
            <a:ext cx="3024336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bi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5" name="24 Akış Çizelgesi: Öteki İşlem"/>
          <p:cNvSpPr/>
          <p:nvPr/>
        </p:nvSpPr>
        <p:spPr>
          <a:xfrm>
            <a:off x="1619672" y="1124744"/>
            <a:ext cx="864096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00B0F0"/>
                </a:solidFill>
                <a:latin typeface="Hand writing Mutlu" pitchFamily="2" charset="0"/>
              </a:rPr>
              <a:t>le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28" name="27 Akış Çizelgesi: Öteki İşlem"/>
          <p:cNvSpPr/>
          <p:nvPr/>
        </p:nvSpPr>
        <p:spPr>
          <a:xfrm>
            <a:off x="4211960" y="1124744"/>
            <a:ext cx="2880320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te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9" name="28 Akış Çizelgesi: Öteki İşlem"/>
          <p:cNvSpPr/>
          <p:nvPr/>
        </p:nvSpPr>
        <p:spPr>
          <a:xfrm>
            <a:off x="2195736" y="1124744"/>
            <a:ext cx="1584176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C000"/>
                </a:solidFill>
                <a:latin typeface="Hand writing Mutlu" pitchFamily="2" charset="0"/>
              </a:rPr>
              <a:t>zik</a:t>
            </a:r>
            <a:endParaRPr lang="tr-TR" sz="54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14" name="13 Akış Çizelgesi: Öteki İşlem"/>
          <p:cNvSpPr/>
          <p:nvPr/>
        </p:nvSpPr>
        <p:spPr>
          <a:xfrm>
            <a:off x="4716016" y="1124744"/>
            <a:ext cx="1656184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00B0F0"/>
                </a:solidFill>
                <a:latin typeface="Hand writing Mutlu" pitchFamily="2" charset="0"/>
              </a:rPr>
              <a:t>miz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15" name="14 Akış Çizelgesi: Öteki İşlem"/>
          <p:cNvSpPr/>
          <p:nvPr/>
        </p:nvSpPr>
        <p:spPr>
          <a:xfrm>
            <a:off x="5940152" y="1124744"/>
            <a:ext cx="1368152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C000"/>
                </a:solidFill>
                <a:latin typeface="Hand writing Mutlu" pitchFamily="2" charset="0"/>
              </a:rPr>
              <a:t>lik</a:t>
            </a:r>
            <a:endParaRPr lang="tr-TR" sz="54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16" name="1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/>
      <p:bldP spid="31" grpId="0"/>
      <p:bldP spid="32" grpId="0" animBg="1"/>
      <p:bldP spid="33" grpId="0"/>
      <p:bldP spid="21" grpId="0"/>
      <p:bldP spid="24" grpId="0" animBg="1"/>
      <p:bldP spid="25" grpId="0"/>
      <p:bldP spid="28" grpId="0" animBg="1"/>
      <p:bldP spid="29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kış Çizelgesi: Öteki İşlem"/>
          <p:cNvSpPr/>
          <p:nvPr/>
        </p:nvSpPr>
        <p:spPr>
          <a:xfrm>
            <a:off x="179512" y="476672"/>
            <a:ext cx="1440160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Akış Çizelgesi: Öteki İşlem"/>
          <p:cNvSpPr/>
          <p:nvPr/>
        </p:nvSpPr>
        <p:spPr>
          <a:xfrm>
            <a:off x="467544" y="476672"/>
            <a:ext cx="936104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00B050"/>
                </a:solidFill>
                <a:latin typeface="Hand writing Mutlu" pitchFamily="2" charset="0"/>
              </a:rPr>
              <a:t>z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4" name="3 Akış Çizelgesi: Öteki İşlem"/>
          <p:cNvSpPr/>
          <p:nvPr/>
        </p:nvSpPr>
        <p:spPr>
          <a:xfrm>
            <a:off x="1547664" y="476672"/>
            <a:ext cx="1440160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Akış Çizelgesi: Öteki İşlem"/>
          <p:cNvSpPr/>
          <p:nvPr/>
        </p:nvSpPr>
        <p:spPr>
          <a:xfrm>
            <a:off x="2915816" y="476672"/>
            <a:ext cx="1440160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Akış Çizelgesi: Öteki İşlem"/>
          <p:cNvSpPr/>
          <p:nvPr/>
        </p:nvSpPr>
        <p:spPr>
          <a:xfrm>
            <a:off x="4283968" y="476672"/>
            <a:ext cx="1440160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Akış Çizelgesi: Öteki İşlem"/>
          <p:cNvSpPr/>
          <p:nvPr/>
        </p:nvSpPr>
        <p:spPr>
          <a:xfrm>
            <a:off x="5652120" y="476672"/>
            <a:ext cx="1440160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Akış Çizelgesi: Öteki İşlem"/>
          <p:cNvSpPr/>
          <p:nvPr/>
        </p:nvSpPr>
        <p:spPr>
          <a:xfrm>
            <a:off x="7020272" y="476672"/>
            <a:ext cx="1440160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Akış Çizelgesi: Öteki İşlem"/>
          <p:cNvSpPr/>
          <p:nvPr/>
        </p:nvSpPr>
        <p:spPr>
          <a:xfrm>
            <a:off x="1979712" y="476672"/>
            <a:ext cx="864096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00B050"/>
                </a:solidFill>
                <a:latin typeface="Hand writing Mutlu" pitchFamily="2" charset="0"/>
              </a:rPr>
              <a:t>z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10" name="9 Akış Çizelgesi: Öteki İşlem"/>
          <p:cNvSpPr/>
          <p:nvPr/>
        </p:nvSpPr>
        <p:spPr>
          <a:xfrm>
            <a:off x="179512" y="1412776"/>
            <a:ext cx="1440160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Akış Çizelgesi: Öteki İşlem"/>
          <p:cNvSpPr/>
          <p:nvPr/>
        </p:nvSpPr>
        <p:spPr>
          <a:xfrm>
            <a:off x="1547664" y="1412776"/>
            <a:ext cx="1440160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Akış Çizelgesi: Öteki İşlem"/>
          <p:cNvSpPr/>
          <p:nvPr/>
        </p:nvSpPr>
        <p:spPr>
          <a:xfrm>
            <a:off x="3203848" y="476672"/>
            <a:ext cx="1080120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00B050"/>
                </a:solidFill>
                <a:latin typeface="Hand writing Mutlu" pitchFamily="2" charset="0"/>
              </a:rPr>
              <a:t>z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13" name="12 Akış Çizelgesi: Öteki İşlem"/>
          <p:cNvSpPr/>
          <p:nvPr/>
        </p:nvSpPr>
        <p:spPr>
          <a:xfrm>
            <a:off x="4644008" y="476672"/>
            <a:ext cx="1008112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00B050"/>
                </a:solidFill>
                <a:latin typeface="Hand writing Mutlu" pitchFamily="2" charset="0"/>
              </a:rPr>
              <a:t>z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14" name="13 Akış Çizelgesi: Öteki İşlem"/>
          <p:cNvSpPr/>
          <p:nvPr/>
        </p:nvSpPr>
        <p:spPr>
          <a:xfrm>
            <a:off x="6156176" y="476672"/>
            <a:ext cx="1080120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00B050"/>
                </a:solidFill>
                <a:latin typeface="Hand writing Mutlu" pitchFamily="2" charset="0"/>
              </a:rPr>
              <a:t>z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15" name="14 Akış Çizelgesi: Öteki İşlem"/>
          <p:cNvSpPr/>
          <p:nvPr/>
        </p:nvSpPr>
        <p:spPr>
          <a:xfrm>
            <a:off x="7308304" y="476672"/>
            <a:ext cx="1008112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00B050"/>
                </a:solidFill>
                <a:latin typeface="Hand writing Mutlu" pitchFamily="2" charset="0"/>
              </a:rPr>
              <a:t>z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16" name="15 Akış Çizelgesi: Öteki İşlem"/>
          <p:cNvSpPr/>
          <p:nvPr/>
        </p:nvSpPr>
        <p:spPr>
          <a:xfrm>
            <a:off x="539552" y="1412776"/>
            <a:ext cx="1008112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00B050"/>
                </a:solidFill>
                <a:latin typeface="Hand writing Mutlu" pitchFamily="2" charset="0"/>
              </a:rPr>
              <a:t>z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17" name="16 Akış Çizelgesi: Öteki İşlem"/>
          <p:cNvSpPr/>
          <p:nvPr/>
        </p:nvSpPr>
        <p:spPr>
          <a:xfrm>
            <a:off x="2051720" y="1412776"/>
            <a:ext cx="1152128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00B050"/>
                </a:solidFill>
                <a:latin typeface="Hand writing Mutlu" pitchFamily="2" charset="0"/>
              </a:rPr>
              <a:t>z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18" name="17 Akış Çizelgesi: Öteki İşlem"/>
          <p:cNvSpPr/>
          <p:nvPr/>
        </p:nvSpPr>
        <p:spPr>
          <a:xfrm>
            <a:off x="2843808" y="1412776"/>
            <a:ext cx="1440160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z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Akış Çizelgesi: Öteki İşlem"/>
          <p:cNvSpPr/>
          <p:nvPr/>
        </p:nvSpPr>
        <p:spPr>
          <a:xfrm>
            <a:off x="3275856" y="1412776"/>
            <a:ext cx="792088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00B050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0" name="19 Akış Çizelgesi: Öteki İşlem"/>
          <p:cNvSpPr/>
          <p:nvPr/>
        </p:nvSpPr>
        <p:spPr>
          <a:xfrm>
            <a:off x="4211960" y="1412776"/>
            <a:ext cx="1440160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z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Akış Çizelgesi: Öteki İşlem"/>
          <p:cNvSpPr/>
          <p:nvPr/>
        </p:nvSpPr>
        <p:spPr>
          <a:xfrm>
            <a:off x="4644008" y="1412776"/>
            <a:ext cx="792088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00B050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2" name="21 Akış Çizelgesi: Öteki İşlem"/>
          <p:cNvSpPr/>
          <p:nvPr/>
        </p:nvSpPr>
        <p:spPr>
          <a:xfrm>
            <a:off x="5580112" y="1412776"/>
            <a:ext cx="1440160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z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Akış Çizelgesi: Öteki İşlem"/>
          <p:cNvSpPr/>
          <p:nvPr/>
        </p:nvSpPr>
        <p:spPr>
          <a:xfrm>
            <a:off x="6012160" y="1412776"/>
            <a:ext cx="720080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00B050"/>
                </a:solidFill>
                <a:latin typeface="Hand writing Mutlu" pitchFamily="2" charset="0"/>
              </a:rPr>
              <a:t>i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4" name="23 Akış Çizelgesi: Öteki İşlem"/>
          <p:cNvSpPr/>
          <p:nvPr/>
        </p:nvSpPr>
        <p:spPr>
          <a:xfrm>
            <a:off x="6948264" y="1412776"/>
            <a:ext cx="1440160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z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5" name="24 Akış Çizelgesi: Öteki İşlem"/>
          <p:cNvSpPr/>
          <p:nvPr/>
        </p:nvSpPr>
        <p:spPr>
          <a:xfrm>
            <a:off x="7380312" y="1412776"/>
            <a:ext cx="792088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00B050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6" name="25 Akış Çizelgesi: Öteki İşlem"/>
          <p:cNvSpPr/>
          <p:nvPr/>
        </p:nvSpPr>
        <p:spPr>
          <a:xfrm>
            <a:off x="179512" y="2348880"/>
            <a:ext cx="1440160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z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7" name="26 Akış Çizelgesi: Öteki İşlem"/>
          <p:cNvSpPr/>
          <p:nvPr/>
        </p:nvSpPr>
        <p:spPr>
          <a:xfrm>
            <a:off x="539552" y="2348880"/>
            <a:ext cx="936104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00B050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8" name="27 Akış Çizelgesi: Öteki İşlem"/>
          <p:cNvSpPr/>
          <p:nvPr/>
        </p:nvSpPr>
        <p:spPr>
          <a:xfrm>
            <a:off x="1547664" y="2348880"/>
            <a:ext cx="1440160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z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9" name="28 Akış Çizelgesi: Öteki İşlem"/>
          <p:cNvSpPr/>
          <p:nvPr/>
        </p:nvSpPr>
        <p:spPr>
          <a:xfrm>
            <a:off x="1907704" y="2348880"/>
            <a:ext cx="792088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00B050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30" name="29 Akış Çizelgesi: Öteki İşlem"/>
          <p:cNvSpPr/>
          <p:nvPr/>
        </p:nvSpPr>
        <p:spPr>
          <a:xfrm>
            <a:off x="2843808" y="2348880"/>
            <a:ext cx="1440160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z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1" name="30 Akış Çizelgesi: Öteki İşlem"/>
          <p:cNvSpPr/>
          <p:nvPr/>
        </p:nvSpPr>
        <p:spPr>
          <a:xfrm>
            <a:off x="3203848" y="2348880"/>
            <a:ext cx="936104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00B050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32" name="31 Akış Çizelgesi: Öteki İşlem"/>
          <p:cNvSpPr/>
          <p:nvPr/>
        </p:nvSpPr>
        <p:spPr>
          <a:xfrm>
            <a:off x="4211960" y="2348880"/>
            <a:ext cx="1440160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z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3" name="32 Akış Çizelgesi: Öteki İşlem"/>
          <p:cNvSpPr/>
          <p:nvPr/>
        </p:nvSpPr>
        <p:spPr>
          <a:xfrm>
            <a:off x="4572000" y="2348880"/>
            <a:ext cx="1008112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00B050"/>
                </a:solidFill>
                <a:latin typeface="Hand writing Mutlu" pitchFamily="2" charset="0"/>
              </a:rPr>
              <a:t>ü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34" name="3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 animBg="1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  <p:bldP spid="32" grpId="0" animBg="1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kış Çizelgesi: Öteki İşlem"/>
          <p:cNvSpPr/>
          <p:nvPr/>
        </p:nvSpPr>
        <p:spPr>
          <a:xfrm>
            <a:off x="179512" y="476672"/>
            <a:ext cx="1584176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za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Akış Çizelgesi: Öteki İşlem"/>
          <p:cNvSpPr/>
          <p:nvPr/>
        </p:nvSpPr>
        <p:spPr>
          <a:xfrm>
            <a:off x="1043608" y="476672"/>
            <a:ext cx="1008112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00B0F0"/>
                </a:solidFill>
                <a:latin typeface="Hand writing Mutlu" pitchFamily="2" charset="0"/>
              </a:rPr>
              <a:t>r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5" name="4 Akış Çizelgesi: Öteki İşlem"/>
          <p:cNvSpPr/>
          <p:nvPr/>
        </p:nvSpPr>
        <p:spPr>
          <a:xfrm>
            <a:off x="1907704" y="476672"/>
            <a:ext cx="1368152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zı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Akış Çizelgesi: Öteki İşlem"/>
          <p:cNvSpPr/>
          <p:nvPr/>
        </p:nvSpPr>
        <p:spPr>
          <a:xfrm>
            <a:off x="3419872" y="476672"/>
            <a:ext cx="1368152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zi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Akış Çizelgesi: Öteki İşlem"/>
          <p:cNvSpPr/>
          <p:nvPr/>
        </p:nvSpPr>
        <p:spPr>
          <a:xfrm>
            <a:off x="4932040" y="476672"/>
            <a:ext cx="1512168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zo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Akış Çizelgesi: Öteki İşlem"/>
          <p:cNvSpPr/>
          <p:nvPr/>
        </p:nvSpPr>
        <p:spPr>
          <a:xfrm>
            <a:off x="2555776" y="476672"/>
            <a:ext cx="720080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00B0F0"/>
                </a:solidFill>
                <a:latin typeface="Hand writing Mutlu" pitchFamily="2" charset="0"/>
              </a:rPr>
              <a:t>t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14" name="13 Akış Çizelgesi: Öteki İşlem"/>
          <p:cNvSpPr/>
          <p:nvPr/>
        </p:nvSpPr>
        <p:spPr>
          <a:xfrm>
            <a:off x="4067944" y="476672"/>
            <a:ext cx="936104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00B0F0"/>
                </a:solidFill>
                <a:latin typeface="Hand writing Mutlu" pitchFamily="2" charset="0"/>
              </a:rPr>
              <a:t>l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16" name="15 Akış Çizelgesi: Öteki İşlem"/>
          <p:cNvSpPr/>
          <p:nvPr/>
        </p:nvSpPr>
        <p:spPr>
          <a:xfrm>
            <a:off x="5724128" y="476672"/>
            <a:ext cx="864096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00B0F0"/>
                </a:solidFill>
                <a:latin typeface="Hand writing Mutlu" pitchFamily="2" charset="0"/>
              </a:rPr>
              <a:t>r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18" name="17 Akış Çizelgesi: Öteki İşlem"/>
          <p:cNvSpPr/>
          <p:nvPr/>
        </p:nvSpPr>
        <p:spPr>
          <a:xfrm>
            <a:off x="6588224" y="476672"/>
            <a:ext cx="1656184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Akış Çizelgesi: Öteki İşlem"/>
          <p:cNvSpPr/>
          <p:nvPr/>
        </p:nvSpPr>
        <p:spPr>
          <a:xfrm>
            <a:off x="7380312" y="476672"/>
            <a:ext cx="720080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00B0F0"/>
                </a:solidFill>
                <a:latin typeface="Hand writing Mutlu" pitchFamily="2" charset="0"/>
              </a:rPr>
              <a:t>z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22" name="21 Akış Çizelgesi: Öteki İşlem"/>
          <p:cNvSpPr/>
          <p:nvPr/>
        </p:nvSpPr>
        <p:spPr>
          <a:xfrm>
            <a:off x="179512" y="1412776"/>
            <a:ext cx="1584176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dü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Akış Çizelgesi: Öteki İşlem"/>
          <p:cNvSpPr/>
          <p:nvPr/>
        </p:nvSpPr>
        <p:spPr>
          <a:xfrm>
            <a:off x="1043608" y="1412776"/>
            <a:ext cx="648072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00B0F0"/>
                </a:solidFill>
                <a:latin typeface="Hand writing Mutlu" pitchFamily="2" charset="0"/>
              </a:rPr>
              <a:t>z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15" name="14 Akış Çizelgesi: Öteki İşlem"/>
          <p:cNvSpPr/>
          <p:nvPr/>
        </p:nvSpPr>
        <p:spPr>
          <a:xfrm>
            <a:off x="1907704" y="1412776"/>
            <a:ext cx="1368152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di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Akış Çizelgesi: Öteki İşlem"/>
          <p:cNvSpPr/>
          <p:nvPr/>
        </p:nvSpPr>
        <p:spPr>
          <a:xfrm>
            <a:off x="2555776" y="1412776"/>
            <a:ext cx="720080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00B0F0"/>
                </a:solidFill>
                <a:latin typeface="Hand writing Mutlu" pitchFamily="2" charset="0"/>
              </a:rPr>
              <a:t>z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20" name="19 Akış Çizelgesi: Öteki İşlem"/>
          <p:cNvSpPr/>
          <p:nvPr/>
        </p:nvSpPr>
        <p:spPr>
          <a:xfrm>
            <a:off x="3419872" y="1412776"/>
            <a:ext cx="1368152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sö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Akış Çizelgesi: Öteki İşlem"/>
          <p:cNvSpPr/>
          <p:nvPr/>
        </p:nvSpPr>
        <p:spPr>
          <a:xfrm>
            <a:off x="4139952" y="1412776"/>
            <a:ext cx="720080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00B0F0"/>
                </a:solidFill>
                <a:latin typeface="Hand writing Mutlu" pitchFamily="2" charset="0"/>
              </a:rPr>
              <a:t>z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24" name="23 Akış Çizelgesi: Öteki İşlem"/>
          <p:cNvSpPr/>
          <p:nvPr/>
        </p:nvSpPr>
        <p:spPr>
          <a:xfrm>
            <a:off x="4932040" y="1412776"/>
            <a:ext cx="1512168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sa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5" name="24 Akış Çizelgesi: Öteki İşlem"/>
          <p:cNvSpPr/>
          <p:nvPr/>
        </p:nvSpPr>
        <p:spPr>
          <a:xfrm>
            <a:off x="5652120" y="1412776"/>
            <a:ext cx="792088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00B0F0"/>
                </a:solidFill>
                <a:latin typeface="Hand writing Mutlu" pitchFamily="2" charset="0"/>
              </a:rPr>
              <a:t>z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26" name="25 Akış Çizelgesi: Öteki İşlem"/>
          <p:cNvSpPr/>
          <p:nvPr/>
        </p:nvSpPr>
        <p:spPr>
          <a:xfrm>
            <a:off x="6588224" y="1412776"/>
            <a:ext cx="1656184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mu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7" name="26 Akış Çizelgesi: Öteki İşlem"/>
          <p:cNvSpPr/>
          <p:nvPr/>
        </p:nvSpPr>
        <p:spPr>
          <a:xfrm>
            <a:off x="7596336" y="1412776"/>
            <a:ext cx="864096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00B0F0"/>
                </a:solidFill>
                <a:latin typeface="Hand writing Mutlu" pitchFamily="2" charset="0"/>
              </a:rPr>
              <a:t>z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28" name="27 Akış Çizelgesi: Öteki İşlem"/>
          <p:cNvSpPr/>
          <p:nvPr/>
        </p:nvSpPr>
        <p:spPr>
          <a:xfrm>
            <a:off x="179512" y="2276872"/>
            <a:ext cx="1656184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kı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9" name="28 Akış Çizelgesi: Öteki İşlem"/>
          <p:cNvSpPr/>
          <p:nvPr/>
        </p:nvSpPr>
        <p:spPr>
          <a:xfrm>
            <a:off x="827584" y="2276872"/>
            <a:ext cx="1008112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00B0F0"/>
                </a:solidFill>
                <a:latin typeface="Hand writing Mutlu" pitchFamily="2" charset="0"/>
              </a:rPr>
              <a:t>z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30" name="29 Akış Çizelgesi: Öteki İşlem"/>
          <p:cNvSpPr/>
          <p:nvPr/>
        </p:nvSpPr>
        <p:spPr>
          <a:xfrm>
            <a:off x="1907704" y="2276872"/>
            <a:ext cx="1368152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to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1" name="30 Akış Çizelgesi: Öteki İşlem"/>
          <p:cNvSpPr/>
          <p:nvPr/>
        </p:nvSpPr>
        <p:spPr>
          <a:xfrm>
            <a:off x="2555776" y="2276872"/>
            <a:ext cx="936104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00B0F0"/>
                </a:solidFill>
                <a:latin typeface="Hand writing Mutlu" pitchFamily="2" charset="0"/>
              </a:rPr>
              <a:t>z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32" name="31 Akış Çizelgesi: Öteki İşlem"/>
          <p:cNvSpPr/>
          <p:nvPr/>
        </p:nvSpPr>
        <p:spPr>
          <a:xfrm>
            <a:off x="3419872" y="2276872"/>
            <a:ext cx="1440160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b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3" name="32 Akış Çizelgesi: Öteki İşlem"/>
          <p:cNvSpPr/>
          <p:nvPr/>
        </p:nvSpPr>
        <p:spPr>
          <a:xfrm>
            <a:off x="3779912" y="2276872"/>
            <a:ext cx="1296144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00B0F0"/>
                </a:solidFill>
                <a:latin typeface="Hand writing Mutlu" pitchFamily="2" charset="0"/>
              </a:rPr>
              <a:t>üz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34" name="33 Akış Çizelgesi: Öteki İşlem"/>
          <p:cNvSpPr/>
          <p:nvPr/>
        </p:nvSpPr>
        <p:spPr>
          <a:xfrm>
            <a:off x="4932040" y="2276872"/>
            <a:ext cx="1512168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s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5" name="34 Akış Çizelgesi: Öteki İşlem"/>
          <p:cNvSpPr/>
          <p:nvPr/>
        </p:nvSpPr>
        <p:spPr>
          <a:xfrm>
            <a:off x="5220072" y="2276872"/>
            <a:ext cx="1368152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00B0F0"/>
                </a:solidFill>
                <a:latin typeface="Hand writing Mutlu" pitchFamily="2" charset="0"/>
              </a:rPr>
              <a:t>üz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36" name="35 Akış Çizelgesi: Öteki İşlem"/>
          <p:cNvSpPr/>
          <p:nvPr/>
        </p:nvSpPr>
        <p:spPr>
          <a:xfrm>
            <a:off x="6588224" y="2276872"/>
            <a:ext cx="1656184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y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7" name="36 Akış Çizelgesi: Öteki İşlem"/>
          <p:cNvSpPr/>
          <p:nvPr/>
        </p:nvSpPr>
        <p:spPr>
          <a:xfrm>
            <a:off x="7020272" y="2276872"/>
            <a:ext cx="1368152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00B0F0"/>
                </a:solidFill>
                <a:latin typeface="Hand writing Mutlu" pitchFamily="2" charset="0"/>
              </a:rPr>
              <a:t>üz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38" name="3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8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 animBg="1"/>
      <p:bldP spid="7" grpId="0" animBg="1"/>
      <p:bldP spid="10" grpId="0" animBg="1"/>
      <p:bldP spid="12" grpId="0"/>
      <p:bldP spid="14" grpId="0"/>
      <p:bldP spid="16" grpId="0"/>
      <p:bldP spid="18" grpId="0" animBg="1"/>
      <p:bldP spid="19" grpId="0"/>
      <p:bldP spid="22" grpId="0" animBg="1"/>
      <p:bldP spid="23" grpId="0"/>
      <p:bldP spid="15" grpId="0" animBg="1"/>
      <p:bldP spid="17" grpId="0"/>
      <p:bldP spid="20" grpId="0" animBg="1"/>
      <p:bldP spid="21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  <p:bldP spid="32" grpId="0" animBg="1"/>
      <p:bldP spid="33" grpId="0"/>
      <p:bldP spid="34" grpId="0" animBg="1"/>
      <p:bldP spid="35" grpId="0"/>
      <p:bldP spid="36" grpId="0" animBg="1"/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kış Çizelgesi: Öteki İşlem"/>
          <p:cNvSpPr/>
          <p:nvPr/>
        </p:nvSpPr>
        <p:spPr>
          <a:xfrm>
            <a:off x="179512" y="476672"/>
            <a:ext cx="2160240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im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Akış Çizelgesi: Öteki İşlem"/>
          <p:cNvSpPr/>
          <p:nvPr/>
        </p:nvSpPr>
        <p:spPr>
          <a:xfrm>
            <a:off x="1043608" y="476672"/>
            <a:ext cx="1368152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00B0F0"/>
                </a:solidFill>
                <a:latin typeface="Hand writing Mutlu" pitchFamily="2" charset="0"/>
              </a:rPr>
              <a:t>za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5" name="4 Akış Çizelgesi: Öteki İşlem"/>
          <p:cNvSpPr/>
          <p:nvPr/>
        </p:nvSpPr>
        <p:spPr>
          <a:xfrm>
            <a:off x="2915816" y="476672"/>
            <a:ext cx="2088232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Akış Çizelgesi: Öteki İşlem"/>
          <p:cNvSpPr/>
          <p:nvPr/>
        </p:nvSpPr>
        <p:spPr>
          <a:xfrm>
            <a:off x="5652120" y="476672"/>
            <a:ext cx="2232248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ku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Akış Çizelgesi: Öteki İşlem"/>
          <p:cNvSpPr/>
          <p:nvPr/>
        </p:nvSpPr>
        <p:spPr>
          <a:xfrm>
            <a:off x="179512" y="1412776"/>
            <a:ext cx="2160240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Akış Çizelgesi: Öteki İşlem"/>
          <p:cNvSpPr/>
          <p:nvPr/>
        </p:nvSpPr>
        <p:spPr>
          <a:xfrm>
            <a:off x="3707904" y="476672"/>
            <a:ext cx="1512168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00B0F0"/>
                </a:solidFill>
                <a:latin typeface="Hand writing Mutlu" pitchFamily="2" charset="0"/>
              </a:rPr>
              <a:t>za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14" name="13 Akış Çizelgesi: Öteki İşlem"/>
          <p:cNvSpPr/>
          <p:nvPr/>
        </p:nvSpPr>
        <p:spPr>
          <a:xfrm>
            <a:off x="6516216" y="476672"/>
            <a:ext cx="1296144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00B0F0"/>
                </a:solidFill>
                <a:latin typeface="Hand writing Mutlu" pitchFamily="2" charset="0"/>
              </a:rPr>
              <a:t>zu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16" name="15 Akış Çizelgesi: Öteki İşlem"/>
          <p:cNvSpPr/>
          <p:nvPr/>
        </p:nvSpPr>
        <p:spPr>
          <a:xfrm>
            <a:off x="1043608" y="1412776"/>
            <a:ext cx="1152128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00B0F0"/>
                </a:solidFill>
                <a:latin typeface="Hand writing Mutlu" pitchFamily="2" charset="0"/>
              </a:rPr>
              <a:t>zı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18" name="17 Akış Çizelgesi: Öteki İşlem"/>
          <p:cNvSpPr/>
          <p:nvPr/>
        </p:nvSpPr>
        <p:spPr>
          <a:xfrm>
            <a:off x="2843808" y="1412776"/>
            <a:ext cx="2160240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tey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Akış Çizelgesi: Öteki İşlem"/>
          <p:cNvSpPr/>
          <p:nvPr/>
        </p:nvSpPr>
        <p:spPr>
          <a:xfrm>
            <a:off x="3779912" y="1412776"/>
            <a:ext cx="1152128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00B0F0"/>
                </a:solidFill>
                <a:latin typeface="Hand writing Mutlu" pitchFamily="2" charset="0"/>
              </a:rPr>
              <a:t>ze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22" name="21 Akış Çizelgesi: Öteki İşlem"/>
          <p:cNvSpPr/>
          <p:nvPr/>
        </p:nvSpPr>
        <p:spPr>
          <a:xfrm>
            <a:off x="5652120" y="1412776"/>
            <a:ext cx="2232248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ze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Akış Çizelgesi: Öteki İşlem"/>
          <p:cNvSpPr/>
          <p:nvPr/>
        </p:nvSpPr>
        <p:spPr>
          <a:xfrm>
            <a:off x="6300192" y="1412776"/>
            <a:ext cx="1296144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00B0F0"/>
                </a:solidFill>
                <a:latin typeface="Hand writing Mutlu" pitchFamily="2" charset="0"/>
              </a:rPr>
              <a:t>ki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52" name="5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 animBg="1"/>
      <p:bldP spid="7" grpId="0" animBg="1"/>
      <p:bldP spid="10" grpId="0" animBg="1"/>
      <p:bldP spid="12" grpId="0"/>
      <p:bldP spid="14" grpId="0"/>
      <p:bldP spid="16" grpId="0"/>
      <p:bldP spid="18" grpId="0" animBg="1"/>
      <p:bldP spid="19" grpId="0"/>
      <p:bldP spid="22" grpId="0" animBg="1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25 Akış Çizelgesi: Öteki İşlem"/>
          <p:cNvSpPr/>
          <p:nvPr/>
        </p:nvSpPr>
        <p:spPr>
          <a:xfrm>
            <a:off x="323528" y="188640"/>
            <a:ext cx="2088232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bi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7" name="26 Akış Çizelgesi: Öteki İşlem"/>
          <p:cNvSpPr/>
          <p:nvPr/>
        </p:nvSpPr>
        <p:spPr>
          <a:xfrm>
            <a:off x="971600" y="188640"/>
            <a:ext cx="1152128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00B0F0"/>
                </a:solidFill>
                <a:latin typeface="Hand writing Mutlu" pitchFamily="2" charset="0"/>
              </a:rPr>
              <a:t>ze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30" name="29 Akış Çizelgesi: Öteki İşlem"/>
          <p:cNvSpPr/>
          <p:nvPr/>
        </p:nvSpPr>
        <p:spPr>
          <a:xfrm>
            <a:off x="3203848" y="188640"/>
            <a:ext cx="2088232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ta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1" name="30 Akış Çizelgesi: Öteki İşlem"/>
          <p:cNvSpPr/>
          <p:nvPr/>
        </p:nvSpPr>
        <p:spPr>
          <a:xfrm>
            <a:off x="3923928" y="188640"/>
            <a:ext cx="1008112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00B0F0"/>
                </a:solidFill>
                <a:latin typeface="Hand writing Mutlu" pitchFamily="2" charset="0"/>
              </a:rPr>
              <a:t>ze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32" name="31 Akış Çizelgesi: Öteki İşlem"/>
          <p:cNvSpPr/>
          <p:nvPr/>
        </p:nvSpPr>
        <p:spPr>
          <a:xfrm>
            <a:off x="6012160" y="188640"/>
            <a:ext cx="2232248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3" name="32 Akış Çizelgesi: Öteki İşlem"/>
          <p:cNvSpPr/>
          <p:nvPr/>
        </p:nvSpPr>
        <p:spPr>
          <a:xfrm>
            <a:off x="6516216" y="188640"/>
            <a:ext cx="1944216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00B0F0"/>
                </a:solidFill>
                <a:latin typeface="Hand writing Mutlu" pitchFamily="2" charset="0"/>
              </a:rPr>
              <a:t>züm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20" name="19 Akış Çizelgesi: Öteki İşlem"/>
          <p:cNvSpPr/>
          <p:nvPr/>
        </p:nvSpPr>
        <p:spPr>
          <a:xfrm>
            <a:off x="323528" y="1196752"/>
            <a:ext cx="2160240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Akış Çizelgesi: Öteki İşlem"/>
          <p:cNvSpPr/>
          <p:nvPr/>
        </p:nvSpPr>
        <p:spPr>
          <a:xfrm>
            <a:off x="827584" y="1196752"/>
            <a:ext cx="1728192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00B0F0"/>
                </a:solidFill>
                <a:latin typeface="Hand writing Mutlu" pitchFamily="2" charset="0"/>
              </a:rPr>
              <a:t>zak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24" name="23 Akış Çizelgesi: Öteki İşlem"/>
          <p:cNvSpPr/>
          <p:nvPr/>
        </p:nvSpPr>
        <p:spPr>
          <a:xfrm>
            <a:off x="3203848" y="1196752"/>
            <a:ext cx="2160240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5" name="24 Akış Çizelgesi: Öteki İşlem"/>
          <p:cNvSpPr/>
          <p:nvPr/>
        </p:nvSpPr>
        <p:spPr>
          <a:xfrm>
            <a:off x="3707904" y="1196752"/>
            <a:ext cx="1800200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00B0F0"/>
                </a:solidFill>
                <a:latin typeface="Hand writing Mutlu" pitchFamily="2" charset="0"/>
              </a:rPr>
              <a:t>zay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28" name="27 Akış Çizelgesi: Öteki İşlem"/>
          <p:cNvSpPr/>
          <p:nvPr/>
        </p:nvSpPr>
        <p:spPr>
          <a:xfrm>
            <a:off x="6012160" y="1196752"/>
            <a:ext cx="2304256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9" name="28 Akış Çizelgesi: Öteki İşlem"/>
          <p:cNvSpPr/>
          <p:nvPr/>
        </p:nvSpPr>
        <p:spPr>
          <a:xfrm>
            <a:off x="6516216" y="1196752"/>
            <a:ext cx="2016224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00B0F0"/>
                </a:solidFill>
                <a:latin typeface="Hand writing Mutlu" pitchFamily="2" charset="0"/>
              </a:rPr>
              <a:t>zun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34" name="3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/>
      <p:bldP spid="30" grpId="0" animBg="1"/>
      <p:bldP spid="31" grpId="0"/>
      <p:bldP spid="32" grpId="0" animBg="1"/>
      <p:bldP spid="33" grpId="0"/>
      <p:bldP spid="20" grpId="0" animBg="1"/>
      <p:bldP spid="21" grpId="0"/>
      <p:bldP spid="24" grpId="0" animBg="1"/>
      <p:bldP spid="25" grpId="0"/>
      <p:bldP spid="28" grpId="0" animBg="1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25 Akış Çizelgesi: Öteki İşlem"/>
          <p:cNvSpPr/>
          <p:nvPr/>
        </p:nvSpPr>
        <p:spPr>
          <a:xfrm>
            <a:off x="323528" y="188640"/>
            <a:ext cx="2088232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em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7" name="26 Akış Çizelgesi: Öteki İşlem"/>
          <p:cNvSpPr/>
          <p:nvPr/>
        </p:nvSpPr>
        <p:spPr>
          <a:xfrm>
            <a:off x="1187624" y="188640"/>
            <a:ext cx="1584176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00B0F0"/>
                </a:solidFill>
                <a:latin typeface="Hand writing Mutlu" pitchFamily="2" charset="0"/>
              </a:rPr>
              <a:t>zik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30" name="29 Akış Çizelgesi: Öteki İşlem"/>
          <p:cNvSpPr/>
          <p:nvPr/>
        </p:nvSpPr>
        <p:spPr>
          <a:xfrm>
            <a:off x="3203848" y="188640"/>
            <a:ext cx="2304256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1" name="30 Akış Çizelgesi: Öteki İşlem"/>
          <p:cNvSpPr/>
          <p:nvPr/>
        </p:nvSpPr>
        <p:spPr>
          <a:xfrm>
            <a:off x="3995936" y="188640"/>
            <a:ext cx="1728192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00B0F0"/>
                </a:solidFill>
                <a:latin typeface="Hand writing Mutlu" pitchFamily="2" charset="0"/>
              </a:rPr>
              <a:t>zak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32" name="31 Akış Çizelgesi: Öteki İşlem"/>
          <p:cNvSpPr/>
          <p:nvPr/>
        </p:nvSpPr>
        <p:spPr>
          <a:xfrm>
            <a:off x="6012160" y="188640"/>
            <a:ext cx="2232248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ki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3" name="32 Akış Çizelgesi: Öteki İşlem"/>
          <p:cNvSpPr/>
          <p:nvPr/>
        </p:nvSpPr>
        <p:spPr>
          <a:xfrm>
            <a:off x="6660232" y="188640"/>
            <a:ext cx="1800200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00B0F0"/>
                </a:solidFill>
                <a:latin typeface="Hand writing Mutlu" pitchFamily="2" charset="0"/>
              </a:rPr>
              <a:t>raz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20" name="19 Akış Çizelgesi: Öteki İşlem"/>
          <p:cNvSpPr/>
          <p:nvPr/>
        </p:nvSpPr>
        <p:spPr>
          <a:xfrm>
            <a:off x="323528" y="1196752"/>
            <a:ext cx="2160240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ti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Akış Çizelgesi: Öteki İşlem"/>
          <p:cNvSpPr/>
          <p:nvPr/>
        </p:nvSpPr>
        <p:spPr>
          <a:xfrm>
            <a:off x="827584" y="1196752"/>
            <a:ext cx="1728192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00B0F0"/>
                </a:solidFill>
                <a:latin typeface="Hand writing Mutlu" pitchFamily="2" charset="0"/>
              </a:rPr>
              <a:t>tiz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24" name="23 Akış Çizelgesi: Öteki İşlem"/>
          <p:cNvSpPr/>
          <p:nvPr/>
        </p:nvSpPr>
        <p:spPr>
          <a:xfrm>
            <a:off x="3203848" y="1196752"/>
            <a:ext cx="2304256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se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5" name="24 Akış Çizelgesi: Öteki İşlem"/>
          <p:cNvSpPr/>
          <p:nvPr/>
        </p:nvSpPr>
        <p:spPr>
          <a:xfrm>
            <a:off x="3779912" y="1196752"/>
            <a:ext cx="1728192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00B0F0"/>
                </a:solidFill>
                <a:latin typeface="Hand writing Mutlu" pitchFamily="2" charset="0"/>
              </a:rPr>
              <a:t>kiz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28" name="27 Akış Çizelgesi: Öteki İşlem"/>
          <p:cNvSpPr/>
          <p:nvPr/>
        </p:nvSpPr>
        <p:spPr>
          <a:xfrm>
            <a:off x="6012160" y="1196752"/>
            <a:ext cx="2304256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do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9" name="28 Akış Çizelgesi: Öteki İşlem"/>
          <p:cNvSpPr/>
          <p:nvPr/>
        </p:nvSpPr>
        <p:spPr>
          <a:xfrm>
            <a:off x="6804248" y="1196752"/>
            <a:ext cx="1728192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00B0F0"/>
                </a:solidFill>
                <a:latin typeface="Hand writing Mutlu" pitchFamily="2" charset="0"/>
              </a:rPr>
              <a:t>kuz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14" name="1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/>
      <p:bldP spid="30" grpId="0" animBg="1"/>
      <p:bldP spid="31" grpId="0"/>
      <p:bldP spid="32" grpId="0" animBg="1"/>
      <p:bldP spid="33" grpId="0"/>
      <p:bldP spid="20" grpId="0" animBg="1"/>
      <p:bldP spid="21" grpId="0"/>
      <p:bldP spid="24" grpId="0" animBg="1"/>
      <p:bldP spid="25" grpId="0"/>
      <p:bldP spid="28" grpId="0" animBg="1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25 Akış Çizelgesi: Öteki İşlem"/>
          <p:cNvSpPr/>
          <p:nvPr/>
        </p:nvSpPr>
        <p:spPr>
          <a:xfrm>
            <a:off x="323528" y="188640"/>
            <a:ext cx="2448272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yıl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7" name="26 Akış Çizelgesi: Öteki İşlem"/>
          <p:cNvSpPr/>
          <p:nvPr/>
        </p:nvSpPr>
        <p:spPr>
          <a:xfrm>
            <a:off x="1259632" y="188640"/>
            <a:ext cx="1512168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00B0F0"/>
                </a:solidFill>
                <a:latin typeface="Hand writing Mutlu" pitchFamily="2" charset="0"/>
              </a:rPr>
              <a:t>dız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30" name="29 Akış Çizelgesi: Öteki İşlem"/>
          <p:cNvSpPr/>
          <p:nvPr/>
        </p:nvSpPr>
        <p:spPr>
          <a:xfrm>
            <a:off x="3203848" y="188640"/>
            <a:ext cx="2448272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1" name="30 Akış Çizelgesi: Öteki İşlem"/>
          <p:cNvSpPr/>
          <p:nvPr/>
        </p:nvSpPr>
        <p:spPr>
          <a:xfrm>
            <a:off x="3851920" y="188640"/>
            <a:ext cx="1872208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00B0F0"/>
                </a:solidFill>
                <a:latin typeface="Hand writing Mutlu" pitchFamily="2" charset="0"/>
              </a:rPr>
              <a:t>niz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32" name="31 Akış Çizelgesi: Öteki İşlem"/>
          <p:cNvSpPr/>
          <p:nvPr/>
        </p:nvSpPr>
        <p:spPr>
          <a:xfrm>
            <a:off x="6012160" y="188640"/>
            <a:ext cx="2448272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zey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3" name="32 Akış Çizelgesi: Öteki İşlem"/>
          <p:cNvSpPr/>
          <p:nvPr/>
        </p:nvSpPr>
        <p:spPr>
          <a:xfrm>
            <a:off x="7092280" y="188640"/>
            <a:ext cx="1368152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00B0F0"/>
                </a:solidFill>
                <a:latin typeface="Hand writing Mutlu" pitchFamily="2" charset="0"/>
              </a:rPr>
              <a:t>tin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20" name="19 Akış Çizelgesi: Öteki İşlem"/>
          <p:cNvSpPr/>
          <p:nvPr/>
        </p:nvSpPr>
        <p:spPr>
          <a:xfrm>
            <a:off x="323528" y="1196752"/>
            <a:ext cx="2448272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kaz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Akış Çizelgesi: Öteki İşlem"/>
          <p:cNvSpPr/>
          <p:nvPr/>
        </p:nvSpPr>
        <p:spPr>
          <a:xfrm>
            <a:off x="1547664" y="1196752"/>
            <a:ext cx="1440160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00B0F0"/>
                </a:solidFill>
                <a:latin typeface="Hand writing Mutlu" pitchFamily="2" charset="0"/>
              </a:rPr>
              <a:t>ma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24" name="23 Akış Çizelgesi: Öteki İşlem"/>
          <p:cNvSpPr/>
          <p:nvPr/>
        </p:nvSpPr>
        <p:spPr>
          <a:xfrm>
            <a:off x="3203848" y="1196752"/>
            <a:ext cx="2520280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tuz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5" name="24 Akış Çizelgesi: Öteki İşlem"/>
          <p:cNvSpPr/>
          <p:nvPr/>
        </p:nvSpPr>
        <p:spPr>
          <a:xfrm>
            <a:off x="4355976" y="1196752"/>
            <a:ext cx="1440160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00B0F0"/>
                </a:solidFill>
                <a:latin typeface="Hand writing Mutlu" pitchFamily="2" charset="0"/>
              </a:rPr>
              <a:t>luk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28" name="27 Akış Çizelgesi: Öteki İşlem"/>
          <p:cNvSpPr/>
          <p:nvPr/>
        </p:nvSpPr>
        <p:spPr>
          <a:xfrm>
            <a:off x="6012160" y="1196752"/>
            <a:ext cx="2736304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kur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9" name="28 Akış Çizelgesi: Öteki İşlem"/>
          <p:cNvSpPr/>
          <p:nvPr/>
        </p:nvSpPr>
        <p:spPr>
          <a:xfrm>
            <a:off x="7236296" y="1196752"/>
            <a:ext cx="1584176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00B0F0"/>
                </a:solidFill>
                <a:latin typeface="Hand writing Mutlu" pitchFamily="2" charset="0"/>
              </a:rPr>
              <a:t>naz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14" name="1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/>
      <p:bldP spid="30" grpId="0" animBg="1"/>
      <p:bldP spid="31" grpId="0"/>
      <p:bldP spid="32" grpId="0" animBg="1"/>
      <p:bldP spid="33" grpId="0"/>
      <p:bldP spid="20" grpId="0" animBg="1"/>
      <p:bldP spid="21" grpId="0"/>
      <p:bldP spid="24" grpId="0" animBg="1"/>
      <p:bldP spid="25" grpId="0"/>
      <p:bldP spid="28" grpId="0" animBg="1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25 Akış Çizelgesi: Öteki İşlem"/>
          <p:cNvSpPr/>
          <p:nvPr/>
        </p:nvSpPr>
        <p:spPr>
          <a:xfrm>
            <a:off x="323528" y="188640"/>
            <a:ext cx="2448272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saz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7" name="26 Akış Çizelgesi: Öteki İşlem"/>
          <p:cNvSpPr/>
          <p:nvPr/>
        </p:nvSpPr>
        <p:spPr>
          <a:xfrm>
            <a:off x="1475656" y="188640"/>
            <a:ext cx="1296144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00B0F0"/>
                </a:solidFill>
                <a:latin typeface="Hand writing Mutlu" pitchFamily="2" charset="0"/>
              </a:rPr>
              <a:t>lık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30" name="29 Akış Çizelgesi: Öteki İşlem"/>
          <p:cNvSpPr/>
          <p:nvPr/>
        </p:nvSpPr>
        <p:spPr>
          <a:xfrm>
            <a:off x="3203848" y="188640"/>
            <a:ext cx="2448272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yaz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1" name="30 Akış Çizelgesi: Öteki İşlem"/>
          <p:cNvSpPr/>
          <p:nvPr/>
        </p:nvSpPr>
        <p:spPr>
          <a:xfrm>
            <a:off x="4499992" y="188640"/>
            <a:ext cx="1224136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00B0F0"/>
                </a:solidFill>
                <a:latin typeface="Hand writing Mutlu" pitchFamily="2" charset="0"/>
              </a:rPr>
              <a:t>lık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32" name="31 Akış Çizelgesi: Öteki İşlem"/>
          <p:cNvSpPr/>
          <p:nvPr/>
        </p:nvSpPr>
        <p:spPr>
          <a:xfrm>
            <a:off x="6012160" y="188640"/>
            <a:ext cx="2448272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3" name="32 Akış Çizelgesi: Öteki İşlem"/>
          <p:cNvSpPr/>
          <p:nvPr/>
        </p:nvSpPr>
        <p:spPr>
          <a:xfrm>
            <a:off x="6876256" y="188640"/>
            <a:ext cx="1584176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00B0F0"/>
                </a:solidFill>
                <a:latin typeface="Hand writing Mutlu" pitchFamily="2" charset="0"/>
              </a:rPr>
              <a:t>zar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20" name="19 Akış Çizelgesi: Öteki İşlem"/>
          <p:cNvSpPr/>
          <p:nvPr/>
        </p:nvSpPr>
        <p:spPr>
          <a:xfrm>
            <a:off x="323528" y="1196752"/>
            <a:ext cx="2448272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Akış Çizelgesi: Öteki İşlem"/>
          <p:cNvSpPr/>
          <p:nvPr/>
        </p:nvSpPr>
        <p:spPr>
          <a:xfrm>
            <a:off x="755576" y="1196752"/>
            <a:ext cx="1944216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00B0F0"/>
                </a:solidFill>
                <a:latin typeface="Hand writing Mutlu" pitchFamily="2" charset="0"/>
              </a:rPr>
              <a:t>zar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24" name="23 Akış Çizelgesi: Öteki İşlem"/>
          <p:cNvSpPr/>
          <p:nvPr/>
        </p:nvSpPr>
        <p:spPr>
          <a:xfrm>
            <a:off x="3203848" y="1196752"/>
            <a:ext cx="2520280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5" name="24 Akış Çizelgesi: Öteki İşlem"/>
          <p:cNvSpPr/>
          <p:nvPr/>
        </p:nvSpPr>
        <p:spPr>
          <a:xfrm>
            <a:off x="3995936" y="1196752"/>
            <a:ext cx="1656184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00B0F0"/>
                </a:solidFill>
                <a:latin typeface="Hand writing Mutlu" pitchFamily="2" charset="0"/>
              </a:rPr>
              <a:t>zar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28" name="27 Akış Çizelgesi: Öteki İşlem"/>
          <p:cNvSpPr/>
          <p:nvPr/>
        </p:nvSpPr>
        <p:spPr>
          <a:xfrm>
            <a:off x="6012160" y="1196752"/>
            <a:ext cx="2736304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na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9" name="28 Akış Çizelgesi: Öteki İşlem"/>
          <p:cNvSpPr/>
          <p:nvPr/>
        </p:nvSpPr>
        <p:spPr>
          <a:xfrm>
            <a:off x="6876256" y="1196752"/>
            <a:ext cx="1944216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00B0F0"/>
                </a:solidFill>
                <a:latin typeface="Hand writing Mutlu" pitchFamily="2" charset="0"/>
              </a:rPr>
              <a:t>zar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14" name="1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/>
      <p:bldP spid="30" grpId="0" animBg="1"/>
      <p:bldP spid="31" grpId="0"/>
      <p:bldP spid="32" grpId="0" animBg="1"/>
      <p:bldP spid="33" grpId="0"/>
      <p:bldP spid="20" grpId="0" animBg="1"/>
      <p:bldP spid="21" grpId="0"/>
      <p:bldP spid="24" grpId="0" animBg="1"/>
      <p:bldP spid="25" grpId="0"/>
      <p:bldP spid="28" grpId="0" animBg="1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25 Akış Çizelgesi: Öteki İşlem"/>
          <p:cNvSpPr/>
          <p:nvPr/>
        </p:nvSpPr>
        <p:spPr>
          <a:xfrm>
            <a:off x="323528" y="188640"/>
            <a:ext cx="2448272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bo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7" name="26 Akış Çizelgesi: Öteki İşlem"/>
          <p:cNvSpPr/>
          <p:nvPr/>
        </p:nvSpPr>
        <p:spPr>
          <a:xfrm>
            <a:off x="1115616" y="188640"/>
            <a:ext cx="1656184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00B0F0"/>
                </a:solidFill>
                <a:latin typeface="Hand writing Mutlu" pitchFamily="2" charset="0"/>
              </a:rPr>
              <a:t>zar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30" name="29 Akış Çizelgesi: Öteki İşlem"/>
          <p:cNvSpPr/>
          <p:nvPr/>
        </p:nvSpPr>
        <p:spPr>
          <a:xfrm>
            <a:off x="3203848" y="188640"/>
            <a:ext cx="2448272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seb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1" name="30 Akış Çizelgesi: Öteki İşlem"/>
          <p:cNvSpPr/>
          <p:nvPr/>
        </p:nvSpPr>
        <p:spPr>
          <a:xfrm>
            <a:off x="4211960" y="188640"/>
            <a:ext cx="1512168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00B0F0"/>
                </a:solidFill>
                <a:latin typeface="Hand writing Mutlu" pitchFamily="2" charset="0"/>
              </a:rPr>
              <a:t>ze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32" name="31 Akış Çizelgesi: Öteki İşlem"/>
          <p:cNvSpPr/>
          <p:nvPr/>
        </p:nvSpPr>
        <p:spPr>
          <a:xfrm>
            <a:off x="6012160" y="188640"/>
            <a:ext cx="2448272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ter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3" name="32 Akış Çizelgesi: Öteki İşlem"/>
          <p:cNvSpPr/>
          <p:nvPr/>
        </p:nvSpPr>
        <p:spPr>
          <a:xfrm>
            <a:off x="6948264" y="188640"/>
            <a:ext cx="1512168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00B0F0"/>
                </a:solidFill>
                <a:latin typeface="Hand writing Mutlu" pitchFamily="2" charset="0"/>
              </a:rPr>
              <a:t>zi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20" name="19 Akış Çizelgesi: Öteki İşlem"/>
          <p:cNvSpPr/>
          <p:nvPr/>
        </p:nvSpPr>
        <p:spPr>
          <a:xfrm>
            <a:off x="323528" y="1196752"/>
            <a:ext cx="2448272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lez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Akış Çizelgesi: Öteki İşlem"/>
          <p:cNvSpPr/>
          <p:nvPr/>
        </p:nvSpPr>
        <p:spPr>
          <a:xfrm>
            <a:off x="1187624" y="1196752"/>
            <a:ext cx="1512168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00B0F0"/>
                </a:solidFill>
                <a:latin typeface="Hand writing Mutlu" pitchFamily="2" charset="0"/>
              </a:rPr>
              <a:t>zet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24" name="23 Akış Çizelgesi: Öteki İşlem"/>
          <p:cNvSpPr/>
          <p:nvPr/>
        </p:nvSpPr>
        <p:spPr>
          <a:xfrm>
            <a:off x="3203848" y="1196752"/>
            <a:ext cx="2520280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ro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5" name="24 Akış Çizelgesi: Öteki İşlem"/>
          <p:cNvSpPr/>
          <p:nvPr/>
        </p:nvSpPr>
        <p:spPr>
          <a:xfrm>
            <a:off x="3995936" y="1196752"/>
            <a:ext cx="1656184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00B0F0"/>
                </a:solidFill>
                <a:latin typeface="Hand writing Mutlu" pitchFamily="2" charset="0"/>
              </a:rPr>
              <a:t>zet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28" name="27 Akış Çizelgesi: Öteki İşlem"/>
          <p:cNvSpPr/>
          <p:nvPr/>
        </p:nvSpPr>
        <p:spPr>
          <a:xfrm>
            <a:off x="6012160" y="1196752"/>
            <a:ext cx="2736304" cy="7920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mız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9" name="28 Akış Çizelgesi: Öteki İşlem"/>
          <p:cNvSpPr/>
          <p:nvPr/>
        </p:nvSpPr>
        <p:spPr>
          <a:xfrm>
            <a:off x="7236296" y="1196752"/>
            <a:ext cx="1584176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00B0F0"/>
                </a:solidFill>
                <a:latin typeface="Hand writing Mutlu" pitchFamily="2" charset="0"/>
              </a:rPr>
              <a:t>rak</a:t>
            </a:r>
            <a:endParaRPr lang="tr-TR" sz="5400" dirty="0">
              <a:solidFill>
                <a:srgbClr val="00B0F0"/>
              </a:solidFill>
              <a:latin typeface="Hand writing Mutlu" pitchFamily="2" charset="0"/>
            </a:endParaRPr>
          </a:p>
        </p:txBody>
      </p:sp>
      <p:sp>
        <p:nvSpPr>
          <p:cNvPr id="14" name="1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/>
      <p:bldP spid="30" grpId="0" animBg="1"/>
      <p:bldP spid="31" grpId="0"/>
      <p:bldP spid="32" grpId="0" animBg="1"/>
      <p:bldP spid="33" grpId="0"/>
      <p:bldP spid="20" grpId="0" animBg="1"/>
      <p:bldP spid="21" grpId="0"/>
      <p:bldP spid="24" grpId="0" animBg="1"/>
      <p:bldP spid="25" grpId="0"/>
      <p:bldP spid="28" grpId="0" animBg="1"/>
      <p:bldP spid="29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179</Words>
  <Application>Microsoft Office PowerPoint</Application>
  <PresentationFormat>Ekran Gösterisi (4:3)</PresentationFormat>
  <Paragraphs>162</Paragraphs>
  <Slides>10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4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3</cp:revision>
  <dcterms:created xsi:type="dcterms:W3CDTF">2014-01-06T18:49:25Z</dcterms:created>
  <dcterms:modified xsi:type="dcterms:W3CDTF">2015-11-26T21:38:04Z</dcterms:modified>
</cp:coreProperties>
</file>