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2"/>
  </p:notesMasterIdLst>
  <p:sldIdLst>
    <p:sldId id="3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1" r:id="rId87"/>
    <p:sldId id="340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62" r:id="rId109"/>
    <p:sldId id="363" r:id="rId110"/>
    <p:sldId id="364" r:id="rId1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6A5FB-C336-4608-8CB8-1F76C33C2AC7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B7B65-CF82-41D6-B5F6-AB2E98796C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436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B7B65-CF82-41D6-B5F6-AB2E98796CAB}" type="slidenum">
              <a:rPr lang="tr-TR" smtClean="0"/>
              <a:t>110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9878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216C-2C9A-4B26-A9A6-5249846BAC8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D6BC-FFBD-415E-8938-ACC915AF2D9A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733B-51D4-4E20-9FF9-92DBA2917A82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7AA1E-7051-4DCB-ADB0-7C3315C07943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9C8A-8B3C-4639-AB04-AC798B8DCE8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AEB25-ACEE-47CE-8FCB-D4F524DEF5C2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86122-F9F7-49E0-83CB-0A0B0B796F66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AAB6-E034-47A1-92DA-3A3295CB84F1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649E0-EC78-4417-9818-57D7015541C7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09295-EF7E-43F1-B2F1-70C0AF2AF9A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86C35-270A-4909-9FB4-EFB2F28D9400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2000"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6BFA-8A0E-4D58-930C-914A020D0AA4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2000">
    <p:sndAc>
      <p:stSnd>
        <p:snd r:embed="rId13" name="click.wav"/>
      </p:stSnd>
    </p:sndAc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53236" y="260648"/>
            <a:ext cx="763754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e.a.</a:t>
            </a:r>
            <a:r>
              <a:rPr lang="tr-TR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l.t</a:t>
            </a:r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.i.n.o.r.m-u.k.ı.y</a:t>
            </a:r>
          </a:p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Ses Tamamlama Çalışması</a:t>
            </a:r>
          </a:p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2013-2014</a:t>
            </a:r>
          </a:p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1/E Sınıfı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l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230425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707904" y="188640"/>
            <a:ext cx="252028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16024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37626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37626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y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08823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y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y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87220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95936" y="188640"/>
            <a:ext cx="223224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t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y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01622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27984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2798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355976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a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99992" y="188640"/>
            <a:ext cx="115212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n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l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355976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83968" y="188640"/>
            <a:ext cx="115212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l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208823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87220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2241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t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36815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95936" y="188640"/>
            <a:ext cx="216024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30425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t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51216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779912" y="188640"/>
            <a:ext cx="158417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707904" y="188640"/>
            <a:ext cx="201622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95936" y="188640"/>
            <a:ext cx="151216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707904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l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o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83968" y="188640"/>
            <a:ext cx="158417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58417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t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51216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65618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72819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a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95936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94421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88640"/>
            <a:ext cx="158417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u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m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83968" y="188640"/>
            <a:ext cx="158417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99992" y="188640"/>
            <a:ext cx="93610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27984" y="188640"/>
            <a:ext cx="10081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k  m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15212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t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44016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n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r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t  l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80020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r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29614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n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188640"/>
            <a:ext cx="151216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ı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l  y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158417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188640"/>
            <a:ext cx="187220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i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t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376264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e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0" y="0"/>
            <a:ext cx="9144000" cy="206084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FFFF00"/>
                </a:solidFill>
                <a:latin typeface="Hand writing Mutlu" pitchFamily="2" charset="0"/>
              </a:rPr>
              <a:t>  y  k</a:t>
            </a:r>
            <a:endParaRPr lang="tr-TR" sz="115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851920" y="188640"/>
            <a:ext cx="2160240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chemeClr val="tx1"/>
                </a:solidFill>
                <a:latin typeface="Hand writing Mutlu" pitchFamily="2" charset="0"/>
              </a:rPr>
              <a:t>a </a:t>
            </a:r>
            <a:endParaRPr lang="tr-TR" sz="11500" dirty="0"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12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665</Words>
  <Application>Microsoft Office PowerPoint</Application>
  <PresentationFormat>Ekran Gösterisi (4:3)</PresentationFormat>
  <Paragraphs>334</Paragraphs>
  <Slides>110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110</vt:i4>
      </vt:variant>
    </vt:vector>
  </HeadingPairs>
  <TitlesOfParts>
    <vt:vector size="1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9</cp:revision>
  <dcterms:created xsi:type="dcterms:W3CDTF">2013-12-20T21:54:48Z</dcterms:created>
  <dcterms:modified xsi:type="dcterms:W3CDTF">2015-11-26T21:36:00Z</dcterms:modified>
</cp:coreProperties>
</file>