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2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AD25B8-A25C-4378-A6F9-EE81356BF93D}" type="datetimeFigureOut">
              <a:rPr lang="tr-TR" smtClean="0"/>
              <a:t>21.03.2016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BF1B1F-45D7-49F7-8B5E-9DC386B9EDDB}" type="slidenum">
              <a:rPr lang="tr-TR" smtClean="0"/>
              <a:t>‹#›</a:t>
            </a:fld>
            <a:endParaRPr lang="tr-TR"/>
          </a:p>
        </p:txBody>
      </p:sp>
    </p:spTree>
    <p:extLst>
      <p:ext uri="{BB962C8B-B14F-4D97-AF65-F5344CB8AC3E}">
        <p14:creationId xmlns:p14="http://schemas.microsoft.com/office/powerpoint/2010/main" val="16369654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hlinkClick r:id="rId3"/>
              </a:rPr>
              <a:t>www.sorubak.com</a:t>
            </a:r>
            <a:endParaRPr lang="tr-TR" dirty="0"/>
          </a:p>
        </p:txBody>
      </p:sp>
      <p:sp>
        <p:nvSpPr>
          <p:cNvPr id="4" name="Slayt Numarası Yer Tutucusu 3"/>
          <p:cNvSpPr>
            <a:spLocks noGrp="1"/>
          </p:cNvSpPr>
          <p:nvPr>
            <p:ph type="sldNum" sz="quarter" idx="10"/>
          </p:nvPr>
        </p:nvSpPr>
        <p:spPr/>
        <p:txBody>
          <a:bodyPr/>
          <a:lstStyle/>
          <a:p>
            <a:fld id="{E3BF1B1F-45D7-49F7-8B5E-9DC386B9EDDB}" type="slidenum">
              <a:rPr lang="tr-TR" smtClean="0"/>
              <a:t>3</a:t>
            </a:fld>
            <a:endParaRPr lang="tr-TR"/>
          </a:p>
        </p:txBody>
      </p:sp>
    </p:spTree>
    <p:extLst>
      <p:ext uri="{BB962C8B-B14F-4D97-AF65-F5344CB8AC3E}">
        <p14:creationId xmlns:p14="http://schemas.microsoft.com/office/powerpoint/2010/main" val="3034080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hlinkClick r:id="rId3"/>
              </a:rPr>
              <a:t>www.sorubak.com</a:t>
            </a:r>
            <a:endParaRPr lang="tr-TR" dirty="0"/>
          </a:p>
        </p:txBody>
      </p:sp>
      <p:sp>
        <p:nvSpPr>
          <p:cNvPr id="4" name="Slayt Numarası Yer Tutucusu 3"/>
          <p:cNvSpPr>
            <a:spLocks noGrp="1"/>
          </p:cNvSpPr>
          <p:nvPr>
            <p:ph type="sldNum" sz="quarter" idx="10"/>
          </p:nvPr>
        </p:nvSpPr>
        <p:spPr/>
        <p:txBody>
          <a:bodyPr/>
          <a:lstStyle/>
          <a:p>
            <a:fld id="{E3BF1B1F-45D7-49F7-8B5E-9DC386B9EDDB}" type="slidenum">
              <a:rPr lang="tr-TR" smtClean="0"/>
              <a:t>6</a:t>
            </a:fld>
            <a:endParaRPr lang="tr-TR"/>
          </a:p>
        </p:txBody>
      </p:sp>
    </p:spTree>
    <p:extLst>
      <p:ext uri="{BB962C8B-B14F-4D97-AF65-F5344CB8AC3E}">
        <p14:creationId xmlns:p14="http://schemas.microsoft.com/office/powerpoint/2010/main" val="3096923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hlinkClick r:id="rId3"/>
              </a:rPr>
              <a:t>www.sorubak.com</a:t>
            </a:r>
            <a:endParaRPr lang="tr-TR" dirty="0"/>
          </a:p>
        </p:txBody>
      </p:sp>
      <p:sp>
        <p:nvSpPr>
          <p:cNvPr id="4" name="Slayt Numarası Yer Tutucusu 3"/>
          <p:cNvSpPr>
            <a:spLocks noGrp="1"/>
          </p:cNvSpPr>
          <p:nvPr>
            <p:ph type="sldNum" sz="quarter" idx="10"/>
          </p:nvPr>
        </p:nvSpPr>
        <p:spPr/>
        <p:txBody>
          <a:bodyPr/>
          <a:lstStyle/>
          <a:p>
            <a:fld id="{E3BF1B1F-45D7-49F7-8B5E-9DC386B9EDDB}" type="slidenum">
              <a:rPr lang="tr-TR" smtClean="0"/>
              <a:t>8</a:t>
            </a:fld>
            <a:endParaRPr lang="tr-TR"/>
          </a:p>
        </p:txBody>
      </p:sp>
    </p:spTree>
    <p:extLst>
      <p:ext uri="{BB962C8B-B14F-4D97-AF65-F5344CB8AC3E}">
        <p14:creationId xmlns:p14="http://schemas.microsoft.com/office/powerpoint/2010/main" val="26205897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Alt Başlık"/>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Başlık"/>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tr-TR" smtClean="0"/>
              <a:t>Asıl başlık stili için tıklatın</a:t>
            </a:r>
            <a:endParaRPr kumimoji="0" lang="en-US"/>
          </a:p>
        </p:txBody>
      </p:sp>
      <p:cxnSp>
        <p:nvCxnSpPr>
          <p:cNvPr id="8" name="7 Düz Bağlayıcı"/>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13 Oval"/>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14 Veri Yer Tutucusu"/>
          <p:cNvSpPr>
            <a:spLocks noGrp="1"/>
          </p:cNvSpPr>
          <p:nvPr>
            <p:ph type="dt" sz="half" idx="10"/>
          </p:nvPr>
        </p:nvSpPr>
        <p:spPr/>
        <p:txBody>
          <a:bodyPr/>
          <a:lstStyle/>
          <a:p>
            <a:fld id="{AE6435FF-7200-4579-92E7-CBB16B7B9BBB}" type="datetimeFigureOut">
              <a:rPr lang="tr-TR" smtClean="0"/>
              <a:pPr/>
              <a:t>21.03.2016</a:t>
            </a:fld>
            <a:endParaRPr lang="tr-TR"/>
          </a:p>
        </p:txBody>
      </p:sp>
      <p:sp>
        <p:nvSpPr>
          <p:cNvPr id="16" name="15 Slayt Numarası Yer Tutucusu"/>
          <p:cNvSpPr>
            <a:spLocks noGrp="1"/>
          </p:cNvSpPr>
          <p:nvPr>
            <p:ph type="sldNum" sz="quarter" idx="11"/>
          </p:nvPr>
        </p:nvSpPr>
        <p:spPr/>
        <p:txBody>
          <a:bodyPr/>
          <a:lstStyle/>
          <a:p>
            <a:fld id="{3CABA19F-1987-471D-A7C2-E35A00A05B06}" type="slidenum">
              <a:rPr lang="tr-TR" smtClean="0"/>
              <a:pPr/>
              <a:t>‹#›</a:t>
            </a:fld>
            <a:endParaRPr lang="tr-TR"/>
          </a:p>
        </p:txBody>
      </p:sp>
      <p:sp>
        <p:nvSpPr>
          <p:cNvPr id="17" name="16 Altbilgi Yer Tutucusu"/>
          <p:cNvSpPr>
            <a:spLocks noGrp="1"/>
          </p:cNvSpPr>
          <p:nvPr>
            <p:ph type="ftr" sz="quarter" idx="12"/>
          </p:nvPr>
        </p:nvSpPr>
        <p:spPr/>
        <p:txBody>
          <a:bodyPr/>
          <a:lstStyle/>
          <a:p>
            <a:endParaRPr lang="tr-TR"/>
          </a:p>
        </p:txBody>
      </p:sp>
    </p:spTree>
  </p:cSld>
  <p:clrMapOvr>
    <a:masterClrMapping/>
  </p:clrMapOvr>
  <p:transition spd="med">
    <p:zoom/>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E6435FF-7200-4579-92E7-CBB16B7B9BBB}" type="datetimeFigureOut">
              <a:rPr lang="tr-TR" smtClean="0"/>
              <a:pPr/>
              <a:t>21.03.2016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CABA19F-1987-471D-A7C2-E35A00A05B06}" type="slidenum">
              <a:rPr lang="tr-TR" smtClean="0"/>
              <a:pPr/>
              <a:t>‹#›</a:t>
            </a:fld>
            <a:endParaRPr lang="tr-TR"/>
          </a:p>
        </p:txBody>
      </p:sp>
    </p:spTree>
  </p:cSld>
  <p:clrMapOvr>
    <a:masterClrMapping/>
  </p:clrMapOvr>
  <p:transition spd="med">
    <p:zoom/>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E6435FF-7200-4579-92E7-CBB16B7B9BBB}" type="datetimeFigureOut">
              <a:rPr lang="tr-TR" smtClean="0"/>
              <a:pPr/>
              <a:t>21.03.2016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CABA19F-1987-471D-A7C2-E35A00A05B06}" type="slidenum">
              <a:rPr lang="tr-TR" smtClean="0"/>
              <a:pPr/>
              <a:t>‹#›</a:t>
            </a:fld>
            <a:endParaRPr lang="tr-TR"/>
          </a:p>
        </p:txBody>
      </p:sp>
    </p:spTree>
  </p:cSld>
  <p:clrMapOvr>
    <a:masterClrMapping/>
  </p:clrMapOvr>
  <p:transition spd="med">
    <p:zoom/>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9" name="8 İçerik Yer Tutucusu"/>
          <p:cNvSpPr>
            <a:spLocks noGrp="1"/>
          </p:cNvSpPr>
          <p:nvPr>
            <p:ph idx="1"/>
          </p:nvPr>
        </p:nvSpPr>
        <p:spPr>
          <a:xfrm>
            <a:off x="457200" y="1524000"/>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4" name="13 Veri Yer Tutucusu"/>
          <p:cNvSpPr>
            <a:spLocks noGrp="1"/>
          </p:cNvSpPr>
          <p:nvPr>
            <p:ph type="dt" sz="half" idx="14"/>
          </p:nvPr>
        </p:nvSpPr>
        <p:spPr/>
        <p:txBody>
          <a:bodyPr/>
          <a:lstStyle/>
          <a:p>
            <a:fld id="{AE6435FF-7200-4579-92E7-CBB16B7B9BBB}" type="datetimeFigureOut">
              <a:rPr lang="tr-TR" smtClean="0"/>
              <a:pPr/>
              <a:t>21.03.2016</a:t>
            </a:fld>
            <a:endParaRPr lang="tr-TR"/>
          </a:p>
        </p:txBody>
      </p:sp>
      <p:sp>
        <p:nvSpPr>
          <p:cNvPr id="15" name="14 Slayt Numarası Yer Tutucusu"/>
          <p:cNvSpPr>
            <a:spLocks noGrp="1"/>
          </p:cNvSpPr>
          <p:nvPr>
            <p:ph type="sldNum" sz="quarter" idx="15"/>
          </p:nvPr>
        </p:nvSpPr>
        <p:spPr/>
        <p:txBody>
          <a:bodyPr/>
          <a:lstStyle>
            <a:lvl1pPr algn="ctr">
              <a:defRPr/>
            </a:lvl1pPr>
          </a:lstStyle>
          <a:p>
            <a:fld id="{3CABA19F-1987-471D-A7C2-E35A00A05B06}" type="slidenum">
              <a:rPr lang="tr-TR" smtClean="0"/>
              <a:pPr/>
              <a:t>‹#›</a:t>
            </a:fld>
            <a:endParaRPr lang="tr-TR"/>
          </a:p>
        </p:txBody>
      </p:sp>
      <p:sp>
        <p:nvSpPr>
          <p:cNvPr id="16" name="15 Altbilgi Yer Tutucusu"/>
          <p:cNvSpPr>
            <a:spLocks noGrp="1"/>
          </p:cNvSpPr>
          <p:nvPr>
            <p:ph type="ftr" sz="quarter" idx="16"/>
          </p:nvPr>
        </p:nvSpPr>
        <p:spPr/>
        <p:txBody>
          <a:bodyPr/>
          <a:lstStyle/>
          <a:p>
            <a:endParaRPr lang="tr-TR"/>
          </a:p>
        </p:txBody>
      </p:sp>
      <p:sp>
        <p:nvSpPr>
          <p:cNvPr id="17" name="16 Başlık"/>
          <p:cNvSpPr>
            <a:spLocks noGrp="1"/>
          </p:cNvSpPr>
          <p:nvPr>
            <p:ph type="title"/>
          </p:nvPr>
        </p:nvSpPr>
        <p:spPr/>
        <p:txBody>
          <a:bodyPr rtlCol="0" anchor="b" anchorCtr="0"/>
          <a:lstStyle/>
          <a:p>
            <a:r>
              <a:rPr kumimoji="0" lang="tr-TR" smtClean="0"/>
              <a:t>Asıl başlık stili için tıklatın</a:t>
            </a:r>
            <a:endParaRPr kumimoji="0" lang="en-US"/>
          </a:p>
        </p:txBody>
      </p:sp>
    </p:spTree>
  </p:cSld>
  <p:clrMapOvr>
    <a:masterClrMapping/>
  </p:clrMapOvr>
  <p:transition spd="med">
    <p:zoom/>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3 Veri Yer Tutucusu"/>
          <p:cNvSpPr>
            <a:spLocks noGrp="1"/>
          </p:cNvSpPr>
          <p:nvPr>
            <p:ph type="dt" sz="half" idx="10"/>
          </p:nvPr>
        </p:nvSpPr>
        <p:spPr/>
        <p:txBody>
          <a:bodyPr/>
          <a:lstStyle/>
          <a:p>
            <a:fld id="{AE6435FF-7200-4579-92E7-CBB16B7B9BBB}" type="datetimeFigureOut">
              <a:rPr lang="tr-TR" smtClean="0"/>
              <a:pPr/>
              <a:t>21.03.2016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CABA19F-1987-471D-A7C2-E35A00A05B06}" type="slidenum">
              <a:rPr lang="tr-TR" smtClean="0"/>
              <a:pPr/>
              <a:t>‹#›</a:t>
            </a:fld>
            <a:endParaRPr lang="tr-TR"/>
          </a:p>
        </p:txBody>
      </p:sp>
      <p:sp>
        <p:nvSpPr>
          <p:cNvPr id="2" name="1 Başlık"/>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cxnSp>
        <p:nvCxnSpPr>
          <p:cNvPr id="7" name="6 Düz Bağlayıcı"/>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zoom/>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4 Veri Yer Tutucusu"/>
          <p:cNvSpPr>
            <a:spLocks noGrp="1"/>
          </p:cNvSpPr>
          <p:nvPr>
            <p:ph type="dt" sz="half" idx="10"/>
          </p:nvPr>
        </p:nvSpPr>
        <p:spPr/>
        <p:txBody>
          <a:bodyPr/>
          <a:lstStyle/>
          <a:p>
            <a:fld id="{AE6435FF-7200-4579-92E7-CBB16B7B9BBB}" type="datetimeFigureOut">
              <a:rPr lang="tr-TR" smtClean="0"/>
              <a:pPr/>
              <a:t>21.03.2016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CABA19F-1987-471D-A7C2-E35A00A05B06}" type="slidenum">
              <a:rPr lang="tr-TR" smtClean="0"/>
              <a:pPr/>
              <a:t>‹#›</a:t>
            </a:fld>
            <a:endParaRPr lang="tr-TR"/>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11" name="10 İçerik Yer Tutucusu"/>
          <p:cNvSpPr>
            <a:spLocks noGrp="1"/>
          </p:cNvSpPr>
          <p:nvPr>
            <p:ph sz="half" idx="1"/>
          </p:nvPr>
        </p:nvSpPr>
        <p:spPr>
          <a:xfrm>
            <a:off x="457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transition spd="med">
    <p:zoom/>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9" name="8 Slayt Numarası Yer Tutucusu"/>
          <p:cNvSpPr>
            <a:spLocks noGrp="1"/>
          </p:cNvSpPr>
          <p:nvPr>
            <p:ph type="sldNum" sz="quarter" idx="12"/>
          </p:nvPr>
        </p:nvSpPr>
        <p:spPr/>
        <p:txBody>
          <a:bodyPr/>
          <a:lstStyle/>
          <a:p>
            <a:fld id="{3CABA19F-1987-471D-A7C2-E35A00A05B06}" type="slidenum">
              <a:rPr lang="tr-TR" smtClean="0"/>
              <a:pPr/>
              <a:t>‹#›</a:t>
            </a:fld>
            <a:endParaRPr lang="tr-TR"/>
          </a:p>
        </p:txBody>
      </p:sp>
      <p:sp>
        <p:nvSpPr>
          <p:cNvPr id="8" name="7 Altbilgi Yer Tutucusu"/>
          <p:cNvSpPr>
            <a:spLocks noGrp="1"/>
          </p:cNvSpPr>
          <p:nvPr>
            <p:ph type="ftr" sz="quarter" idx="11"/>
          </p:nvPr>
        </p:nvSpPr>
        <p:spPr/>
        <p:txBody>
          <a:bodyPr/>
          <a:lstStyle/>
          <a:p>
            <a:endParaRPr lang="tr-TR"/>
          </a:p>
        </p:txBody>
      </p:sp>
      <p:sp>
        <p:nvSpPr>
          <p:cNvPr id="7" name="6 Veri Yer Tutucusu"/>
          <p:cNvSpPr>
            <a:spLocks noGrp="1"/>
          </p:cNvSpPr>
          <p:nvPr>
            <p:ph type="dt" sz="half" idx="10"/>
          </p:nvPr>
        </p:nvSpPr>
        <p:spPr/>
        <p:txBody>
          <a:bodyPr/>
          <a:lstStyle/>
          <a:p>
            <a:fld id="{AE6435FF-7200-4579-92E7-CBB16B7B9BBB}" type="datetimeFigureOut">
              <a:rPr lang="tr-TR" smtClean="0"/>
              <a:pPr/>
              <a:t>21.03.2016</a:t>
            </a:fld>
            <a:endParaRPr lang="tr-TR"/>
          </a:p>
        </p:txBody>
      </p:sp>
      <p:sp>
        <p:nvSpPr>
          <p:cNvPr id="3" name="2 Metin Yer Tutucusu"/>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32" name="31 İçerik Yer Tutucusu"/>
          <p:cNvSpPr>
            <a:spLocks noGrp="1"/>
          </p:cNvSpPr>
          <p:nvPr>
            <p:ph sz="half" idx="2"/>
          </p:nvPr>
        </p:nvSpPr>
        <p:spPr>
          <a:xfrm>
            <a:off x="457200"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4" name="33 İçerik Yer Tutucusu"/>
          <p:cNvSpPr>
            <a:spLocks noGrp="1"/>
          </p:cNvSpPr>
          <p:nvPr>
            <p:ph sz="quarter" idx="4"/>
          </p:nvPr>
        </p:nvSpPr>
        <p:spPr>
          <a:xfrm>
            <a:off x="4649788"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 name="1 Başlık"/>
          <p:cNvSpPr>
            <a:spLocks noGrp="1"/>
          </p:cNvSpPr>
          <p:nvPr>
            <p:ph type="title"/>
          </p:nvPr>
        </p:nvSpPr>
        <p:spPr>
          <a:xfrm>
            <a:off x="457200" y="155448"/>
            <a:ext cx="8229600" cy="1143000"/>
          </a:xfrm>
        </p:spPr>
        <p:txBody>
          <a:bodyPr anchor="b" anchorCtr="0"/>
          <a:lstStyle>
            <a:lvl1pPr>
              <a:defRPr/>
            </a:lvl1pPr>
          </a:lstStyle>
          <a:p>
            <a:r>
              <a:rPr kumimoji="0" lang="tr-TR" smtClean="0"/>
              <a:t>Asıl başlık stili için tıklatın</a:t>
            </a:r>
            <a:endParaRPr kumimoji="0" lang="en-US"/>
          </a:p>
        </p:txBody>
      </p:sp>
      <p:sp>
        <p:nvSpPr>
          <p:cNvPr id="12" name="11 Metin Yer Tutucusu"/>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cxnSp>
        <p:nvCxnSpPr>
          <p:cNvPr id="10" name="9 Düz Bağlayıcı"/>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16 Düz Bağlayıcı"/>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zoom/>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AE6435FF-7200-4579-92E7-CBB16B7B9BBB}" type="datetimeFigureOut">
              <a:rPr lang="tr-TR" smtClean="0"/>
              <a:pPr/>
              <a:t>21.03.2016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3CABA19F-1987-471D-A7C2-E35A00A05B06}" type="slidenum">
              <a:rPr lang="tr-TR" smtClean="0"/>
              <a:pPr/>
              <a:t>‹#›</a:t>
            </a:fld>
            <a:endParaRPr lang="tr-TR"/>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Tree>
  </p:cSld>
  <p:clrMapOvr>
    <a:masterClrMapping/>
  </p:clrMapOvr>
  <p:transition spd="med">
    <p:zoom/>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E6435FF-7200-4579-92E7-CBB16B7B9BBB}" type="datetimeFigureOut">
              <a:rPr lang="tr-TR" smtClean="0"/>
              <a:pPr/>
              <a:t>21.03.2016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3CABA19F-1987-471D-A7C2-E35A00A05B06}" type="slidenum">
              <a:rPr lang="tr-TR" smtClean="0"/>
              <a:pPr/>
              <a:t>‹#›</a:t>
            </a:fld>
            <a:endParaRPr lang="tr-TR"/>
          </a:p>
        </p:txBody>
      </p:sp>
    </p:spTree>
  </p:cSld>
  <p:clrMapOvr>
    <a:masterClrMapping/>
  </p:clrMapOvr>
  <p:transition spd="med">
    <p:zoom/>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9" name="28 İçerik Yer Tutucusu"/>
          <p:cNvSpPr>
            <a:spLocks noGrp="1"/>
          </p:cNvSpPr>
          <p:nvPr>
            <p:ph sz="quarter" idx="1"/>
          </p:nvPr>
        </p:nvSpPr>
        <p:spPr>
          <a:xfrm>
            <a:off x="457200" y="457200"/>
            <a:ext cx="6248400" cy="5715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 name="2 Metin Yer Tutucusu"/>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31" name="30 Başlık"/>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8" name="7 Veri Yer Tutucusu"/>
          <p:cNvSpPr>
            <a:spLocks noGrp="1"/>
          </p:cNvSpPr>
          <p:nvPr>
            <p:ph type="dt" sz="half" idx="14"/>
          </p:nvPr>
        </p:nvSpPr>
        <p:spPr/>
        <p:txBody>
          <a:bodyPr/>
          <a:lstStyle/>
          <a:p>
            <a:fld id="{AE6435FF-7200-4579-92E7-CBB16B7B9BBB}" type="datetimeFigureOut">
              <a:rPr lang="tr-TR" smtClean="0"/>
              <a:pPr/>
              <a:t>21.03.2016</a:t>
            </a:fld>
            <a:endParaRPr lang="tr-TR"/>
          </a:p>
        </p:txBody>
      </p:sp>
      <p:sp>
        <p:nvSpPr>
          <p:cNvPr id="9" name="8 Slayt Numarası Yer Tutucusu"/>
          <p:cNvSpPr>
            <a:spLocks noGrp="1"/>
          </p:cNvSpPr>
          <p:nvPr>
            <p:ph type="sldNum" sz="quarter" idx="15"/>
          </p:nvPr>
        </p:nvSpPr>
        <p:spPr/>
        <p:txBody>
          <a:bodyPr/>
          <a:lstStyle/>
          <a:p>
            <a:fld id="{3CABA19F-1987-471D-A7C2-E35A00A05B06}" type="slidenum">
              <a:rPr lang="tr-TR" smtClean="0"/>
              <a:pPr/>
              <a:t>‹#›</a:t>
            </a:fld>
            <a:endParaRPr lang="tr-TR"/>
          </a:p>
        </p:txBody>
      </p:sp>
      <p:sp>
        <p:nvSpPr>
          <p:cNvPr id="10" name="9 Altbilgi Yer Tutucusu"/>
          <p:cNvSpPr>
            <a:spLocks noGrp="1"/>
          </p:cNvSpPr>
          <p:nvPr>
            <p:ph type="ftr" sz="quarter" idx="16"/>
          </p:nvPr>
        </p:nvSpPr>
        <p:spPr/>
        <p:txBody>
          <a:bodyPr/>
          <a:lstStyle/>
          <a:p>
            <a:endParaRPr lang="tr-TR"/>
          </a:p>
        </p:txBody>
      </p:sp>
    </p:spTree>
  </p:cSld>
  <p:clrMapOvr>
    <a:masterClrMapping/>
  </p:clrMapOvr>
  <p:transition spd="med">
    <p:zoom/>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tr-TR" smtClean="0"/>
              <a:t>Resim eklemek için simgeyi tıklatın</a:t>
            </a:r>
            <a:endParaRPr kumimoji="0" lang="en-US"/>
          </a:p>
        </p:txBody>
      </p:sp>
      <p:sp>
        <p:nvSpPr>
          <p:cNvPr id="4" name="3 Metin Yer Tutucusu"/>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8" name="7 Veri Yer Tutucusu"/>
          <p:cNvSpPr>
            <a:spLocks noGrp="1"/>
          </p:cNvSpPr>
          <p:nvPr>
            <p:ph type="dt" sz="half" idx="10"/>
          </p:nvPr>
        </p:nvSpPr>
        <p:spPr/>
        <p:txBody>
          <a:bodyPr/>
          <a:lstStyle/>
          <a:p>
            <a:fld id="{AE6435FF-7200-4579-92E7-CBB16B7B9BBB}" type="datetimeFigureOut">
              <a:rPr lang="tr-TR" smtClean="0"/>
              <a:pPr/>
              <a:t>21.03.2016</a:t>
            </a:fld>
            <a:endParaRPr lang="tr-TR"/>
          </a:p>
        </p:txBody>
      </p:sp>
      <p:sp>
        <p:nvSpPr>
          <p:cNvPr id="9" name="8 Slayt Numarası Yer Tutucusu"/>
          <p:cNvSpPr>
            <a:spLocks noGrp="1"/>
          </p:cNvSpPr>
          <p:nvPr>
            <p:ph type="sldNum" sz="quarter" idx="11"/>
          </p:nvPr>
        </p:nvSpPr>
        <p:spPr/>
        <p:txBody>
          <a:bodyPr/>
          <a:lstStyle/>
          <a:p>
            <a:fld id="{3CABA19F-1987-471D-A7C2-E35A00A05B06}" type="slidenum">
              <a:rPr lang="tr-TR" smtClean="0"/>
              <a:pPr/>
              <a:t>‹#›</a:t>
            </a:fld>
            <a:endParaRPr lang="tr-TR"/>
          </a:p>
        </p:txBody>
      </p:sp>
      <p:sp>
        <p:nvSpPr>
          <p:cNvPr id="10" name="9 Altbilgi Yer Tutucusu"/>
          <p:cNvSpPr>
            <a:spLocks noGrp="1"/>
          </p:cNvSpPr>
          <p:nvPr>
            <p:ph type="ftr" sz="quarter" idx="12"/>
          </p:nvPr>
        </p:nvSpPr>
        <p:spPr/>
        <p:txBody>
          <a:bodyPr/>
          <a:lstStyle/>
          <a:p>
            <a:endParaRPr lang="tr-TR"/>
          </a:p>
        </p:txBody>
      </p:sp>
    </p:spTree>
  </p:cSld>
  <p:clrMapOvr>
    <a:masterClrMapping/>
  </p:clrMapOvr>
  <p:transition spd="med">
    <p:zoom/>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Metin Yer Tutucusu"/>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AE6435FF-7200-4579-92E7-CBB16B7B9BBB}" type="datetimeFigureOut">
              <a:rPr lang="tr-TR" smtClean="0"/>
              <a:pPr/>
              <a:t>21.03.2016</a:t>
            </a:fld>
            <a:endParaRPr lang="tr-TR"/>
          </a:p>
        </p:txBody>
      </p:sp>
      <p:sp>
        <p:nvSpPr>
          <p:cNvPr id="10" name="9 Altbilgi Yer Tutucusu"/>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tr-TR"/>
          </a:p>
        </p:txBody>
      </p:sp>
      <p:sp>
        <p:nvSpPr>
          <p:cNvPr id="22" name="21 Slayt Numarası Yer Tutucusu"/>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3CABA19F-1987-471D-A7C2-E35A00A05B06}" type="slidenum">
              <a:rPr lang="tr-TR" smtClean="0"/>
              <a:pPr/>
              <a:t>‹#›</a:t>
            </a:fld>
            <a:endParaRPr lang="tr-TR"/>
          </a:p>
        </p:txBody>
      </p:sp>
      <p:sp>
        <p:nvSpPr>
          <p:cNvPr id="5" name="4 Başlık Yer Tutucusu"/>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tr-TR" smtClean="0"/>
              <a:t>Asıl başlık stili için tıklatın</a:t>
            </a:r>
            <a:endParaRPr kumimoji="0" lang="en-US"/>
          </a:p>
        </p:txBody>
      </p:sp>
    </p:spTree>
  </p:cSld>
  <p:clrMap bg1="dk1" tx1="lt1" bg2="dk2" tx2="lt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ransition spd="med">
    <p:zoom/>
  </p:transition>
  <p:timing>
    <p:tnLst>
      <p:par>
        <p:cTn id="1" dur="indefinite" restart="never" nodeType="tmRoot"/>
      </p:par>
    </p:tnLst>
  </p:timing>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p:txBody>
          <a:bodyPr>
            <a:normAutofit fontScale="92500" lnSpcReduction="20000"/>
          </a:bodyPr>
          <a:lstStyle/>
          <a:p>
            <a:r>
              <a:rPr lang="tr-TR" sz="4400" dirty="0" smtClean="0"/>
              <a:t>YERYÜZÜNDE NÜFUS VE EKONOMİK FAALİYETLER                                                </a:t>
            </a:r>
            <a:endParaRPr lang="tr-TR" sz="4400" dirty="0"/>
          </a:p>
        </p:txBody>
      </p:sp>
      <p:sp>
        <p:nvSpPr>
          <p:cNvPr id="2" name="1 Başlık"/>
          <p:cNvSpPr>
            <a:spLocks noGrp="1"/>
          </p:cNvSpPr>
          <p:nvPr>
            <p:ph type="ctrTitle"/>
          </p:nvPr>
        </p:nvSpPr>
        <p:spPr/>
        <p:txBody>
          <a:bodyPr>
            <a:noAutofit/>
          </a:bodyPr>
          <a:lstStyle/>
          <a:p>
            <a:r>
              <a:rPr lang="tr-TR" sz="6000" dirty="0" smtClean="0">
                <a:effectLst>
                  <a:outerShdw blurRad="38100" dist="38100" dir="2700000" algn="tl">
                    <a:srgbClr val="000000">
                      <a:alpha val="43137"/>
                    </a:srgbClr>
                  </a:outerShdw>
                </a:effectLst>
              </a:rPr>
              <a:t>ÜLKEMİZ VE DÜNYA</a:t>
            </a:r>
            <a:endParaRPr lang="tr-TR" sz="6000" dirty="0">
              <a:effectLst>
                <a:outerShdw blurRad="38100" dist="38100" dir="2700000" algn="tl">
                  <a:srgbClr val="000000">
                    <a:alpha val="43137"/>
                  </a:srgbClr>
                </a:outerShdw>
              </a:effectLst>
            </a:endParaRPr>
          </a:p>
        </p:txBody>
      </p:sp>
      <p:sp>
        <p:nvSpPr>
          <p:cNvPr id="4" name="Dikdörtgen 3"/>
          <p:cNvSpPr/>
          <p:nvPr/>
        </p:nvSpPr>
        <p:spPr>
          <a:xfrm>
            <a:off x="3396261" y="3244334"/>
            <a:ext cx="2021259" cy="369332"/>
          </a:xfrm>
          <a:prstGeom prst="rect">
            <a:avLst/>
          </a:prstGeom>
        </p:spPr>
        <p:txBody>
          <a:bodyPr wrap="none">
            <a:spAutoFit/>
          </a:bodyPr>
          <a:lstStyle/>
          <a:p>
            <a:r>
              <a:rPr lang="tr-TR" dirty="0">
                <a:hlinkClick r:id="rId2"/>
              </a:rPr>
              <a:t>www.sorubak.com</a:t>
            </a:r>
            <a:endParaRPr lang="tr-TR" dirty="0"/>
          </a:p>
        </p:txBody>
      </p:sp>
    </p:spTree>
  </p:cSld>
  <p:clrMapOvr>
    <a:masterClrMapping/>
  </p:clrMapOvr>
  <p:transition spd="med">
    <p:zo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r>
              <a:rPr lang="tr-TR" sz="2400" dirty="0" smtClean="0"/>
              <a:t>Ülkemiz, Dünya’nın en önemli bölgelerinden birinde yer almaktadır.Çünkü üç kıtanın birbirine en yakın olduğu yerde, İstanbul ve Çanakkale boğazlarına sahip olan bir ülkedir. Karadeniz kıyısındaki ülkeler Akdeniz’e ulaşmak için boğazlardan geçmek zorundadır. Günümüzün en önemli enerji kaynakları arasında yer alan doğal gaz ve petrol yataklarının büyük bölümünün Türkiye’nin çevresinde yer alamsı ülkemizin önemini daha da arttırmaktadır. Çünkü Orta Doğu ve Hazar Havzası’ndaki yer altı kaynaklarının batıya ulaştırılmasında ülkemiz köprü görevini üstlenecektir.</a:t>
            </a:r>
            <a:endParaRPr lang="tr-TR" sz="2400" dirty="0"/>
          </a:p>
        </p:txBody>
      </p:sp>
      <p:sp>
        <p:nvSpPr>
          <p:cNvPr id="2" name="1 Başlık"/>
          <p:cNvSpPr>
            <a:spLocks noGrp="1"/>
          </p:cNvSpPr>
          <p:nvPr>
            <p:ph type="title"/>
          </p:nvPr>
        </p:nvSpPr>
        <p:spPr/>
        <p:txBody>
          <a:bodyPr>
            <a:normAutofit fontScale="90000"/>
          </a:bodyPr>
          <a:lstStyle/>
          <a:p>
            <a:r>
              <a:rPr lang="tr-TR" dirty="0" smtClean="0"/>
              <a:t>YERYÜZÜNDE NÜFUS VE EKONOMİK FAALİYETLER</a:t>
            </a:r>
            <a:endParaRPr lang="tr-TR" dirty="0"/>
          </a:p>
        </p:txBody>
      </p:sp>
    </p:spTree>
  </p:cSld>
  <p:clrMapOvr>
    <a:masterClrMapping/>
  </p:clrMapOvr>
  <p:transition spd="med">
    <p:zo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r>
              <a:rPr lang="tr-TR" dirty="0" smtClean="0"/>
              <a:t>Ülkemizin nüfus özellikleri incelendiğinde nüfusun her yere eşit dağılmadı görülmektedir. Aynı durum Dünya geneli için de söz konusudur. Dünya genelinde nüfus dağılışını gösteren harita incelendiğinde bazı yerlerin sık nüfuslandığı, bazı yerlerin seyrek nüfuslandığı görülür. Bazı yerler ise tamamen boş olup yerleşme bulunmaz. Örneğin, Antarktika gibi bazı yerlerde yerleşme bulunmazken, Japonya gibi ülkeler yoğun nüfuslanmıştır.</a:t>
            </a:r>
            <a:endParaRPr lang="tr-TR" dirty="0"/>
          </a:p>
        </p:txBody>
      </p:sp>
      <p:sp>
        <p:nvSpPr>
          <p:cNvPr id="2" name="1 Başlık"/>
          <p:cNvSpPr>
            <a:spLocks noGrp="1"/>
          </p:cNvSpPr>
          <p:nvPr>
            <p:ph type="title"/>
          </p:nvPr>
        </p:nvSpPr>
        <p:spPr/>
        <p:txBody>
          <a:bodyPr>
            <a:normAutofit fontScale="90000"/>
          </a:bodyPr>
          <a:lstStyle/>
          <a:p>
            <a:r>
              <a:rPr lang="tr-TR" sz="4400" dirty="0" smtClean="0"/>
              <a:t>YERYÜZÜNDE NÜFUS VE EKONOMİK FAALİYETLER</a:t>
            </a:r>
            <a:endParaRPr lang="tr-TR" sz="4400" dirty="0"/>
          </a:p>
        </p:txBody>
      </p:sp>
    </p:spTree>
  </p:cSld>
  <p:clrMapOvr>
    <a:masterClrMapping/>
  </p:clrMapOvr>
  <p:transition spd="med">
    <p:zo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lnSpcReduction="10000"/>
          </a:bodyPr>
          <a:lstStyle/>
          <a:p>
            <a:r>
              <a:rPr lang="tr-TR" dirty="0" smtClean="0"/>
              <a:t>Yeryüzünde nüfusun dağılışını etkileyen faktörleri doğal ve beşeri faktörler olmak üzere ikiye ayırabiliriz :</a:t>
            </a:r>
          </a:p>
          <a:p>
            <a:pPr>
              <a:buSzPct val="76000"/>
              <a:buNone/>
            </a:pPr>
            <a:r>
              <a:rPr lang="tr-TR" sz="4000" dirty="0" smtClean="0">
                <a:solidFill>
                  <a:srgbClr val="C00000"/>
                </a:solidFill>
              </a:rPr>
              <a:t>DOĞAL FAKTÖRLER</a:t>
            </a:r>
          </a:p>
          <a:p>
            <a:pPr>
              <a:buSzPct val="76000"/>
              <a:buFont typeface="Wingdings" pitchFamily="2" charset="2"/>
              <a:buChar char="ü"/>
            </a:pPr>
            <a:r>
              <a:rPr lang="tr-TR" sz="3600" dirty="0" smtClean="0"/>
              <a:t>İklim</a:t>
            </a:r>
          </a:p>
          <a:p>
            <a:pPr>
              <a:buSzPct val="76000"/>
              <a:buFont typeface="Wingdings" pitchFamily="2" charset="2"/>
              <a:buChar char="ü"/>
            </a:pPr>
            <a:r>
              <a:rPr lang="tr-TR" sz="3600" dirty="0" smtClean="0"/>
              <a:t>Bitki örtüsü</a:t>
            </a:r>
          </a:p>
          <a:p>
            <a:pPr>
              <a:buSzPct val="76000"/>
              <a:buFont typeface="Wingdings" pitchFamily="2" charset="2"/>
              <a:buChar char="ü"/>
            </a:pPr>
            <a:r>
              <a:rPr lang="tr-TR" sz="3600" dirty="0" smtClean="0"/>
              <a:t>Yer şekilleri</a:t>
            </a:r>
          </a:p>
          <a:p>
            <a:pPr>
              <a:buSzPct val="76000"/>
              <a:buFont typeface="Wingdings" pitchFamily="2" charset="2"/>
              <a:buChar char="ü"/>
            </a:pPr>
            <a:r>
              <a:rPr lang="tr-TR" sz="3600" dirty="0" smtClean="0"/>
              <a:t>Toprak özellikleri</a:t>
            </a:r>
          </a:p>
          <a:p>
            <a:pPr>
              <a:buSzPct val="76000"/>
              <a:buFont typeface="Wingdings" pitchFamily="2" charset="2"/>
              <a:buChar char="ü"/>
            </a:pPr>
            <a:r>
              <a:rPr lang="tr-TR" sz="3600" dirty="0" smtClean="0"/>
              <a:t>Su kaynakları</a:t>
            </a:r>
            <a:endParaRPr lang="tr-TR" sz="3600" dirty="0"/>
          </a:p>
        </p:txBody>
      </p:sp>
      <p:sp>
        <p:nvSpPr>
          <p:cNvPr id="2" name="1 Başlık"/>
          <p:cNvSpPr>
            <a:spLocks noGrp="1"/>
          </p:cNvSpPr>
          <p:nvPr>
            <p:ph type="title"/>
          </p:nvPr>
        </p:nvSpPr>
        <p:spPr/>
        <p:txBody>
          <a:bodyPr>
            <a:normAutofit fontScale="90000"/>
          </a:bodyPr>
          <a:lstStyle/>
          <a:p>
            <a:r>
              <a:rPr lang="tr-TR" dirty="0" smtClean="0"/>
              <a:t>YERYÜZÜNDE NÜFUS VE EKONOMİK FAALİYETLER</a:t>
            </a:r>
            <a:endParaRPr lang="tr-TR" dirty="0"/>
          </a:p>
        </p:txBody>
      </p:sp>
    </p:spTree>
  </p:cSld>
  <p:clrMapOvr>
    <a:masterClrMapping/>
  </p:clrMapOvr>
  <p:transition spd="med">
    <p:zo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pPr>
              <a:buNone/>
            </a:pPr>
            <a:r>
              <a:rPr lang="tr-TR" sz="4000" dirty="0" smtClean="0">
                <a:solidFill>
                  <a:srgbClr val="C00000"/>
                </a:solidFill>
              </a:rPr>
              <a:t>BEŞERİ FAKTÖRLER</a:t>
            </a:r>
          </a:p>
          <a:p>
            <a:pPr>
              <a:buFont typeface="Wingdings" pitchFamily="2" charset="2"/>
              <a:buChar char="ü"/>
            </a:pPr>
            <a:r>
              <a:rPr lang="tr-TR" sz="3600" dirty="0" smtClean="0"/>
              <a:t>Sanayi</a:t>
            </a:r>
          </a:p>
          <a:p>
            <a:pPr>
              <a:buFont typeface="Wingdings" pitchFamily="2" charset="2"/>
              <a:buChar char="ü"/>
            </a:pPr>
            <a:r>
              <a:rPr lang="tr-TR" sz="3600" dirty="0" smtClean="0"/>
              <a:t>Tarım</a:t>
            </a:r>
          </a:p>
          <a:p>
            <a:pPr>
              <a:buFont typeface="Wingdings" pitchFamily="2" charset="2"/>
              <a:buChar char="ü"/>
            </a:pPr>
            <a:r>
              <a:rPr lang="tr-TR" sz="3600" dirty="0" smtClean="0"/>
              <a:t>Yer altı kaynakları</a:t>
            </a:r>
          </a:p>
          <a:p>
            <a:pPr>
              <a:buFont typeface="Wingdings" pitchFamily="2" charset="2"/>
              <a:buChar char="ü"/>
            </a:pPr>
            <a:r>
              <a:rPr lang="tr-TR" sz="3600" dirty="0" smtClean="0"/>
              <a:t>Ulaşım</a:t>
            </a:r>
          </a:p>
          <a:p>
            <a:pPr>
              <a:buFont typeface="Wingdings" pitchFamily="2" charset="2"/>
              <a:buChar char="ü"/>
            </a:pPr>
            <a:r>
              <a:rPr lang="tr-TR" sz="3600" dirty="0" smtClean="0"/>
              <a:t>Turizm</a:t>
            </a:r>
          </a:p>
          <a:p>
            <a:pPr>
              <a:buFont typeface="Wingdings" pitchFamily="2" charset="2"/>
              <a:buChar char="ü"/>
            </a:pPr>
            <a:r>
              <a:rPr lang="tr-TR" sz="3600" dirty="0" smtClean="0"/>
              <a:t>Tarihi faktörler</a:t>
            </a:r>
          </a:p>
          <a:p>
            <a:pPr>
              <a:buFont typeface="Wingdings" pitchFamily="2" charset="2"/>
              <a:buChar char="ü"/>
            </a:pPr>
            <a:endParaRPr lang="tr-TR" sz="3600" dirty="0"/>
          </a:p>
        </p:txBody>
      </p:sp>
      <p:sp>
        <p:nvSpPr>
          <p:cNvPr id="2" name="1 Başlık"/>
          <p:cNvSpPr>
            <a:spLocks noGrp="1"/>
          </p:cNvSpPr>
          <p:nvPr>
            <p:ph type="title"/>
          </p:nvPr>
        </p:nvSpPr>
        <p:spPr/>
        <p:txBody>
          <a:bodyPr>
            <a:normAutofit fontScale="90000"/>
          </a:bodyPr>
          <a:lstStyle/>
          <a:p>
            <a:r>
              <a:rPr lang="tr-TR" dirty="0" smtClean="0"/>
              <a:t>YERYÜZÜNDE NÜFUS VE EKONOMİK FAALİYETLER</a:t>
            </a:r>
            <a:endParaRPr lang="tr-TR" dirty="0"/>
          </a:p>
        </p:txBody>
      </p:sp>
    </p:spTree>
  </p:cSld>
  <p:clrMapOvr>
    <a:masterClrMapping/>
  </p:clrMapOvr>
  <p:transition spd="med">
    <p:zo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r>
              <a:rPr lang="tr-TR" dirty="0" smtClean="0"/>
              <a:t>İklim koşullarının elverişli olması, verimli tarım alanlarının bulunması, önemli ticaret yollarına yakınlık ve endüstrileşmenin fazla olması bir yerin nüfus yoğunluğunun artmasına neden olan faktörlerdir.</a:t>
            </a:r>
          </a:p>
          <a:p>
            <a:r>
              <a:rPr lang="tr-TR" dirty="0" smtClean="0"/>
              <a:t>Sıcaklık ortalamasının düşük olması, kuraklık, aşırı sıcaklık ve nemlilik gibi olumsuz iklim koşulları nüfus ve yerleşmenin az olmasına neden olmaktadır.</a:t>
            </a:r>
            <a:endParaRPr lang="tr-TR" dirty="0"/>
          </a:p>
        </p:txBody>
      </p:sp>
      <p:sp>
        <p:nvSpPr>
          <p:cNvPr id="2" name="1 Başlık"/>
          <p:cNvSpPr>
            <a:spLocks noGrp="1"/>
          </p:cNvSpPr>
          <p:nvPr>
            <p:ph type="title"/>
          </p:nvPr>
        </p:nvSpPr>
        <p:spPr/>
        <p:txBody>
          <a:bodyPr>
            <a:normAutofit fontScale="90000"/>
          </a:bodyPr>
          <a:lstStyle/>
          <a:p>
            <a:r>
              <a:rPr lang="tr-TR" dirty="0" smtClean="0"/>
              <a:t>YERYÜZÜNDE NÜFUS VE EKONOMİK FAALİYETLER</a:t>
            </a:r>
            <a:endParaRPr lang="tr-TR" dirty="0"/>
          </a:p>
        </p:txBody>
      </p:sp>
    </p:spTree>
  </p:cSld>
  <p:clrMapOvr>
    <a:masterClrMapping/>
  </p:clrMapOvr>
  <p:transition spd="med">
    <p:zo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a:buNone/>
            </a:pPr>
            <a:r>
              <a:rPr lang="tr-TR" dirty="0" smtClean="0">
                <a:solidFill>
                  <a:schemeClr val="accent6">
                    <a:lumMod val="50000"/>
                  </a:schemeClr>
                </a:solidFill>
              </a:rPr>
              <a:t> UYARI:</a:t>
            </a:r>
          </a:p>
          <a:p>
            <a:pPr>
              <a:buNone/>
            </a:pPr>
            <a:r>
              <a:rPr lang="tr-TR" dirty="0" smtClean="0">
                <a:solidFill>
                  <a:schemeClr val="tx1"/>
                </a:solidFill>
              </a:rPr>
              <a:t>   Dünya’da nüfusun çok büyük bir kısmı ılıman iklim  koşullarının görüldüğü orta kuşakta toplanmıştır. Çünkü ılıman iklim koşulları orta kuşaktaki ekonomik faaliyetlerin daha kolay yürütülebilmesine olanak sağlamaktadır. </a:t>
            </a:r>
            <a:endParaRPr lang="tr-TR" dirty="0">
              <a:solidFill>
                <a:schemeClr val="tx1"/>
              </a:solidFill>
            </a:endParaRPr>
          </a:p>
        </p:txBody>
      </p:sp>
      <p:sp>
        <p:nvSpPr>
          <p:cNvPr id="2" name="1 Başlık"/>
          <p:cNvSpPr>
            <a:spLocks noGrp="1"/>
          </p:cNvSpPr>
          <p:nvPr>
            <p:ph type="title"/>
          </p:nvPr>
        </p:nvSpPr>
        <p:spPr/>
        <p:txBody>
          <a:bodyPr>
            <a:normAutofit fontScale="90000"/>
          </a:bodyPr>
          <a:lstStyle/>
          <a:p>
            <a:r>
              <a:rPr lang="tr-TR" smtClean="0"/>
              <a:t>YERYÜZÜNDE NÜFUS VE EKONOMİK FAALİYETLER</a:t>
            </a:r>
            <a:endParaRPr lang="tr-TR"/>
          </a:p>
        </p:txBody>
      </p:sp>
    </p:spTree>
  </p:cSld>
  <p:clrMapOvr>
    <a:masterClrMapping/>
  </p:clrMapOvr>
  <p:transition spd="med">
    <p:zo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dirty="0" smtClean="0"/>
              <a:t>Dünya’da yoğun nüfuslanan yerlerin başında </a:t>
            </a:r>
            <a:r>
              <a:rPr lang="tr-TR" dirty="0" smtClean="0">
                <a:solidFill>
                  <a:srgbClr val="FF0000"/>
                </a:solidFill>
              </a:rPr>
              <a:t>Güneydoğu Asya </a:t>
            </a:r>
            <a:r>
              <a:rPr lang="tr-TR" dirty="0" smtClean="0"/>
              <a:t>gelmektedir. Buralarda verimli </a:t>
            </a:r>
            <a:r>
              <a:rPr lang="tr-TR" dirty="0" err="1" smtClean="0"/>
              <a:t>alüvyal</a:t>
            </a:r>
            <a:r>
              <a:rPr lang="tr-TR" dirty="0" smtClean="0"/>
              <a:t> ovaların bulunması ve iklim koşullarının tarıma elverişli olması nüfus yoğunluğunun artmasına neden olmuştur. Asya’nın doğu kıyılarında bulunan Japonya  da yoğun nüfuslanmıştır. Ancak buradaki nüfus yoğunluğunun fazla olması sanayi faaliyetlerinin yoğun olmasından kaynaklanmaktadır.</a:t>
            </a:r>
            <a:endParaRPr lang="tr-TR" dirty="0"/>
          </a:p>
        </p:txBody>
      </p:sp>
      <p:sp>
        <p:nvSpPr>
          <p:cNvPr id="2" name="1 Başlık"/>
          <p:cNvSpPr>
            <a:spLocks noGrp="1"/>
          </p:cNvSpPr>
          <p:nvPr>
            <p:ph type="title"/>
          </p:nvPr>
        </p:nvSpPr>
        <p:spPr/>
        <p:txBody>
          <a:bodyPr>
            <a:normAutofit fontScale="90000"/>
          </a:bodyPr>
          <a:lstStyle/>
          <a:p>
            <a:r>
              <a:rPr lang="tr-TR" dirty="0" smtClean="0"/>
              <a:t>YERYÜZÜNDE NÜFUS VE EKONOMİK FAALİYETLER</a:t>
            </a:r>
            <a:endParaRPr lang="tr-TR" dirty="0"/>
          </a:p>
        </p:txBody>
      </p:sp>
    </p:spTree>
  </p:cSld>
  <p:clrMapOvr>
    <a:masterClrMapping/>
  </p:clrMapOvr>
  <p:transition spd="med">
    <p:zo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Arkadaşlar, sunumu indirdiğiniz için teşekkür ederim. Umarım beğenmişsinizdir </a:t>
            </a:r>
            <a:r>
              <a:rPr lang="tr-TR" dirty="0" smtClean="0">
                <a:sym typeface="Wingdings" pitchFamily="2" charset="2"/>
              </a:rPr>
              <a:t> </a:t>
            </a:r>
          </a:p>
          <a:p>
            <a:endParaRPr lang="tr-TR" dirty="0" smtClean="0">
              <a:sym typeface="Wingdings" pitchFamily="2" charset="2"/>
            </a:endParaRPr>
          </a:p>
          <a:p>
            <a:endParaRPr lang="tr-TR" dirty="0" smtClean="0">
              <a:sym typeface="Wingdings" pitchFamily="2" charset="2"/>
            </a:endParaRPr>
          </a:p>
          <a:p>
            <a:r>
              <a:rPr lang="tr-TR" dirty="0">
                <a:hlinkClick r:id="rId2"/>
              </a:rPr>
              <a:t>www.sorubak.com</a:t>
            </a:r>
            <a:endParaRPr lang="tr-TR" dirty="0" smtClean="0">
              <a:sym typeface="Wingdings" pitchFamily="2" charset="2"/>
            </a:endParaRPr>
          </a:p>
          <a:p>
            <a:endParaRPr lang="tr-TR" dirty="0" smtClean="0">
              <a:sym typeface="Wingdings" pitchFamily="2" charset="2"/>
            </a:endParaRPr>
          </a:p>
          <a:p>
            <a:pPr>
              <a:buNone/>
            </a:pPr>
            <a:r>
              <a:rPr lang="tr-TR" dirty="0" smtClean="0">
                <a:sym typeface="Wingdings" pitchFamily="2" charset="2"/>
              </a:rPr>
              <a:t>                                                                 </a:t>
            </a:r>
            <a:r>
              <a:rPr lang="tr-TR" dirty="0" smtClean="0">
                <a:solidFill>
                  <a:schemeClr val="accent6">
                    <a:lumMod val="60000"/>
                    <a:lumOff val="40000"/>
                  </a:schemeClr>
                </a:solidFill>
                <a:sym typeface="Wingdings" pitchFamily="2" charset="2"/>
              </a:rPr>
              <a:t>SUDENAZ ŞANLI</a:t>
            </a:r>
            <a:endParaRPr lang="tr-TR" dirty="0"/>
          </a:p>
        </p:txBody>
      </p:sp>
      <p:sp>
        <p:nvSpPr>
          <p:cNvPr id="3" name="2 Başlık"/>
          <p:cNvSpPr>
            <a:spLocks noGrp="1"/>
          </p:cNvSpPr>
          <p:nvPr>
            <p:ph type="title"/>
          </p:nvPr>
        </p:nvSpPr>
        <p:spPr/>
        <p:txBody>
          <a:bodyPr>
            <a:normAutofit/>
          </a:bodyPr>
          <a:lstStyle/>
          <a:p>
            <a:r>
              <a:rPr lang="tr-TR" sz="6600" dirty="0" smtClean="0"/>
              <a:t> TEŞEKKÜR EDERİM</a:t>
            </a:r>
            <a:endParaRPr lang="tr-TR" sz="6600" dirty="0"/>
          </a:p>
        </p:txBody>
      </p:sp>
    </p:spTree>
  </p:cSld>
  <p:clrMapOvr>
    <a:masterClrMapping/>
  </p:clrMapOvr>
  <p:transition spd="med">
    <p:zoom/>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ağıt">
  <a:themeElements>
    <a:clrScheme name="Kağıt">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Kağıt">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ağıt">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64</TotalTime>
  <Words>373</Words>
  <Application>Microsoft Office PowerPoint</Application>
  <PresentationFormat>Ekran Gösterisi (4:3)</PresentationFormat>
  <Paragraphs>44</Paragraphs>
  <Slides>9</Slides>
  <Notes>3</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9</vt:i4>
      </vt:variant>
    </vt:vector>
  </HeadingPairs>
  <TitlesOfParts>
    <vt:vector size="14" baseType="lpstr">
      <vt:lpstr>Calibri</vt:lpstr>
      <vt:lpstr>Constantia</vt:lpstr>
      <vt:lpstr>Wingdings</vt:lpstr>
      <vt:lpstr>Wingdings 2</vt:lpstr>
      <vt:lpstr>Kağıt</vt:lpstr>
      <vt:lpstr>ÜLKEMİZ VE DÜNYA</vt:lpstr>
      <vt:lpstr>YERYÜZÜNDE NÜFUS VE EKONOMİK FAALİYETLER</vt:lpstr>
      <vt:lpstr>YERYÜZÜNDE NÜFUS VE EKONOMİK FAALİYETLER</vt:lpstr>
      <vt:lpstr>YERYÜZÜNDE NÜFUS VE EKONOMİK FAALİYETLER</vt:lpstr>
      <vt:lpstr>YERYÜZÜNDE NÜFUS VE EKONOMİK FAALİYETLER</vt:lpstr>
      <vt:lpstr>YERYÜZÜNDE NÜFUS VE EKONOMİK FAALİYETLER</vt:lpstr>
      <vt:lpstr>YERYÜZÜNDE NÜFUS VE EKONOMİK FAALİYETLER</vt:lpstr>
      <vt:lpstr>YERYÜZÜNDE NÜFUS VE EKONOMİK FAALİYETLER</vt:lpstr>
      <vt:lpstr> TEŞEKKÜR EDERİM</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admin</dc:creator>
  <cp:keywords>www.sorubak.com</cp:keywords>
  <dc:description>www.sorubak.com</dc:description>
  <cp:lastModifiedBy>doğan</cp:lastModifiedBy>
  <cp:revision>9</cp:revision>
  <dcterms:created xsi:type="dcterms:W3CDTF">2016-03-19T14:00:48Z</dcterms:created>
  <dcterms:modified xsi:type="dcterms:W3CDTF">2016-03-21T18:09:39Z</dcterms:modified>
</cp:coreProperties>
</file>