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9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9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22480-A586-459A-BEE6-B5AF9F2FEF0C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3CDDA-7535-404E-97EF-210B33630A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0039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D3CDDA-7535-404E-97EF-210B33630ABD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4514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6235-331B-476E-88BF-BDAA1191D47E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A6731-A3F0-445E-9583-D89EA34C64AF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D9DCC-6202-4707-89BB-ADCA0C56CC2B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02AB8-4698-4DE9-8DA6-B17EDA845A1F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D2B80-A6DB-41BA-9268-AF5B7FAF75E9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DE8C6-3C62-4E90-8841-402EAF9568EB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3220-4944-47BB-8A77-286A9C08A5CC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C1C80-2C20-41DB-8B03-3693E0F5C47C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745E7-0303-4891-9DC0-7A1589CBD590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F54E7-D418-4745-91C3-A7448BE4472E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0CE8-2761-4EA6-917B-1E4F55F19E0C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63990-23F3-4A22-B8D2-BAD914164E24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0"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76954" y="260649"/>
            <a:ext cx="859010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SES-HECE-KELİME</a:t>
            </a:r>
          </a:p>
          <a:p>
            <a:pPr algn="ctr"/>
            <a:r>
              <a:rPr lang="tr-TR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1E</a:t>
            </a:r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SINIFI</a:t>
            </a:r>
          </a:p>
          <a:p>
            <a:pPr algn="ctr"/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699792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004048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tak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tak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0424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699792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004048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rın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rın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0424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699792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004048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kın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kın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0424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699792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004048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min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min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0424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699792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004048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ter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ter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0424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699792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yer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004048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yer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li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0424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8356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8782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3995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yu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mur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yu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mur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7220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5243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8356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8782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3995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nar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nar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7220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5243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8356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8782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3995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kar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kar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7220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5243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8356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8782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3995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te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te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nek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7220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5243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nek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1957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rı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195736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rı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8762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33975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49188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64400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nık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796136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9482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nık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18762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33975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349188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64400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yu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yu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796136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9482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8356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8782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3995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oy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oy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nu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7220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5243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yor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8356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8782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3995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7220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5243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11561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6774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41987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kın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kın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572000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7241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87625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7991872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11561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26774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341987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lay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ko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lay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572000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7241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87625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7991872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8356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8782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3995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na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7220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5243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8356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3569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98782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13995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187624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491880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483768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292080" y="0"/>
            <a:ext cx="1152128" cy="14127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l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37220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752432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961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lık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1957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195736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699792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004048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ran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699792" y="2852936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ran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804248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195736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1484784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195736" y="2924944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1957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ma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195736" y="2780928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ma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1957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195736" y="2780928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1957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err="1" smtClean="0">
                <a:solidFill>
                  <a:schemeClr val="tx1"/>
                </a:solidFill>
                <a:latin typeface="Hand writing Mutlu" pitchFamily="2" charset="0"/>
              </a:rPr>
              <a:t>ra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195736" y="2780928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ra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2195736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347864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4499992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652120" y="0"/>
            <a:ext cx="1152128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195736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499992" y="1412776"/>
            <a:ext cx="2304256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195736" y="2780928"/>
            <a:ext cx="4608512" cy="144016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302</Words>
  <Application>Microsoft Office PowerPoint</Application>
  <PresentationFormat>Ekran Gösterisi (4:3)</PresentationFormat>
  <Paragraphs>270</Paragraphs>
  <Slides>27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1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9</cp:revision>
  <dcterms:created xsi:type="dcterms:W3CDTF">2013-12-29T08:29:46Z</dcterms:created>
  <dcterms:modified xsi:type="dcterms:W3CDTF">2015-11-26T21:39:16Z</dcterms:modified>
</cp:coreProperties>
</file>