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74" r:id="rId2"/>
    <p:sldId id="256" r:id="rId3"/>
    <p:sldId id="258" r:id="rId4"/>
    <p:sldId id="262" r:id="rId5"/>
    <p:sldId id="261" r:id="rId6"/>
    <p:sldId id="263" r:id="rId7"/>
    <p:sldId id="259" r:id="rId8"/>
    <p:sldId id="260" r:id="rId9"/>
    <p:sldId id="264" r:id="rId10"/>
    <p:sldId id="265" r:id="rId11"/>
    <p:sldId id="266" r:id="rId12"/>
    <p:sldId id="270" r:id="rId13"/>
    <p:sldId id="271" r:id="rId14"/>
    <p:sldId id="257" r:id="rId15"/>
    <p:sldId id="267" r:id="rId16"/>
    <p:sldId id="268" r:id="rId17"/>
    <p:sldId id="269" r:id="rId18"/>
    <p:sldId id="272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713" autoAdjust="0"/>
  </p:normalViewPr>
  <p:slideViewPr>
    <p:cSldViewPr>
      <p:cViewPr varScale="1">
        <p:scale>
          <a:sx n="70" d="100"/>
          <a:sy n="70" d="100"/>
        </p:scale>
        <p:origin x="13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8DF662-7635-4118-A0A9-3A11064E21B3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F33AFA-BE46-4D6B-AAA0-34BD5EE6539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821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F33AFA-BE46-4D6B-AAA0-34BD5EE65395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128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7BC79-FBE7-4AB6-998C-97F9B9129F23}" type="datetime1">
              <a:rPr lang="tr-TR" smtClean="0"/>
              <a:t>26.11.2015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69CA7-2F21-4A16-99B0-F5F8EAD5CCD3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364F8-8D2F-4D6E-AA28-801C0BCA9681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8932E9C-E5EF-4CB6-A427-1471718AD865}" type="datetime1">
              <a:rPr lang="tr-TR" smtClean="0"/>
              <a:t>26.11.2015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124E-8D2B-4565-9296-459FBA756B85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188B6-A611-4B4B-ADA4-679F2AF934FB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64051-7B99-4A25-A2DF-E149640E9CD8}" type="datetime1">
              <a:rPr lang="tr-TR" smtClean="0"/>
              <a:t>26.11.2015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234AC-00ED-43F3-90AF-A6B8F54ED9D8}" type="datetime1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EAE2-996C-49B3-B751-7BA67C608EF0}" type="datetime1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A239D22-D475-4AA4-85DF-CBD21869DEDC}" type="datetime1">
              <a:rPr lang="tr-TR" smtClean="0"/>
              <a:t>26.11.2015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7BBB2-61FF-47A7-94CC-F7ED85C2B549}" type="datetime1">
              <a:rPr lang="tr-TR" smtClean="0"/>
              <a:t>26.11.2015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9860905-D7B5-4D5D-903B-22FE37622615}" type="datetime1">
              <a:rPr lang="tr-TR" smtClean="0"/>
              <a:t>26.11.2015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0"/>
            <a:ext cx="9144000" cy="6858000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7200" dirty="0" smtClean="0">
              <a:solidFill>
                <a:srgbClr val="FFFF00"/>
              </a:solidFill>
              <a:latin typeface="Hand writing Mutlu" pitchFamily="2" charset="0"/>
            </a:endParaRPr>
          </a:p>
          <a:p>
            <a:pPr algn="ctr"/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1/E Sınıfı</a:t>
            </a:r>
          </a:p>
          <a:p>
            <a:pPr algn="ctr"/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‘U’ Sesi hece Çalışmaları</a:t>
            </a:r>
          </a:p>
          <a:p>
            <a:pPr algn="ctr"/>
            <a:r>
              <a:rPr lang="tr-TR" sz="7200" dirty="0" smtClean="0">
                <a:solidFill>
                  <a:srgbClr val="FFFF00"/>
                </a:solidFill>
                <a:latin typeface="Hand writing Mutlu" pitchFamily="2" charset="0"/>
              </a:rPr>
              <a:t>2013-2014</a:t>
            </a:r>
          </a:p>
          <a:p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499992" y="1556792"/>
            <a:ext cx="230425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356388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835696" y="188640"/>
            <a:ext cx="194421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ra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12776"/>
            <a:ext cx="442798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835696" y="1412776"/>
            <a:ext cx="230425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4644008" y="188640"/>
            <a:ext cx="42839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732240" y="332656"/>
            <a:ext cx="2016224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C000"/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4788024" y="1412776"/>
            <a:ext cx="406794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72200" y="1484784"/>
            <a:ext cx="230425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ter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2339752" y="2780928"/>
            <a:ext cx="504056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min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923928" y="2852936"/>
            <a:ext cx="230425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0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1" grpId="0" animBg="1"/>
      <p:bldP spid="13" grpId="0"/>
      <p:bldP spid="15" grpId="0" animBg="1"/>
      <p:bldP spid="16" grpId="0"/>
      <p:bldP spid="18" grpId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392392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835696" y="188640"/>
            <a:ext cx="194421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rın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12776"/>
            <a:ext cx="442798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yer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267744" y="1412776"/>
            <a:ext cx="187220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li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4644008" y="188640"/>
            <a:ext cx="42839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516216" y="332656"/>
            <a:ext cx="2232248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C000"/>
                </a:solidFill>
                <a:latin typeface="Hand writing Mutlu" pitchFamily="2" charset="0"/>
              </a:rPr>
              <a:t>kın</a:t>
            </a:r>
            <a:endParaRPr lang="tr-TR" sz="8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4788024" y="1412776"/>
            <a:ext cx="406794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012160" y="1484784"/>
            <a:ext cx="266429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yum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2339752" y="2780928"/>
            <a:ext cx="504056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rım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923928" y="2852936"/>
            <a:ext cx="230425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0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1" grpId="0" animBg="1"/>
      <p:bldP spid="13" grpId="0"/>
      <p:bldP spid="15" grpId="0" animBg="1"/>
      <p:bldP spid="16" grpId="0"/>
      <p:bldP spid="18" grpId="0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399593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835696" y="188640"/>
            <a:ext cx="194421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yık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12776"/>
            <a:ext cx="442798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yay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483768" y="1484784"/>
            <a:ext cx="1800200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la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4644008" y="188640"/>
            <a:ext cx="42839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yir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876256" y="332656"/>
            <a:ext cx="1872208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C000"/>
                </a:solidFill>
                <a:latin typeface="Hand writing Mutlu" pitchFamily="2" charset="0"/>
              </a:rPr>
              <a:t>mi</a:t>
            </a:r>
            <a:endParaRPr lang="tr-TR" sz="8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4788024" y="1412776"/>
            <a:ext cx="406794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kıy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876256" y="1484784"/>
            <a:ext cx="1800200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ma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2339752" y="2780928"/>
            <a:ext cx="504056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yık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923928" y="2852936"/>
            <a:ext cx="230425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0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1" grpId="0" animBg="1"/>
      <p:bldP spid="13" grpId="0"/>
      <p:bldP spid="15" grpId="0" animBg="1"/>
      <p:bldP spid="16" grpId="0"/>
      <p:bldP spid="18" grpId="0" animBg="1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399593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835696" y="260648"/>
            <a:ext cx="194421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kıt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12776"/>
            <a:ext cx="442798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619672" y="1484784"/>
            <a:ext cx="266429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mek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4644008" y="188640"/>
            <a:ext cx="42839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 o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228184" y="332656"/>
            <a:ext cx="2520280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C000"/>
                </a:solidFill>
                <a:latin typeface="Hand writing Mutlu" pitchFamily="2" charset="0"/>
              </a:rPr>
              <a:t>lay</a:t>
            </a:r>
            <a:endParaRPr lang="tr-TR" sz="8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4788024" y="1412776"/>
            <a:ext cx="406794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516216" y="1484784"/>
            <a:ext cx="2160240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2339752" y="2780928"/>
            <a:ext cx="504056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r>
              <a:rPr lang="tr-TR" sz="8000" dirty="0" err="1" smtClean="0">
                <a:solidFill>
                  <a:schemeClr val="tx1"/>
                </a:solidFill>
                <a:latin typeface="Hand writing Mutlu" pitchFamily="2" charset="0"/>
              </a:rPr>
              <a:t>ray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923928" y="2852936"/>
            <a:ext cx="230425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0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1" grpId="0" animBg="1"/>
      <p:bldP spid="13" grpId="0"/>
      <p:bldP spid="15" grpId="0" animBg="1"/>
      <p:bldP spid="16" grpId="0"/>
      <p:bldP spid="18" grpId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406794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ey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691680" y="188640"/>
            <a:ext cx="208823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e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123728" y="188640"/>
            <a:ext cx="223224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12776"/>
            <a:ext cx="42839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699792" y="188640"/>
            <a:ext cx="151216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92D050"/>
                </a:solidFill>
                <a:latin typeface="Hand writing Mutlu" pitchFamily="2" charset="0"/>
              </a:rPr>
              <a:t>li</a:t>
            </a:r>
            <a:endParaRPr lang="tr-TR" sz="8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907704" y="1412776"/>
            <a:ext cx="136815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555776" y="1412776"/>
            <a:ext cx="115212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92D050"/>
                </a:solidFill>
                <a:latin typeface="Hand writing Mutlu" pitchFamily="2" charset="0"/>
              </a:rPr>
              <a:t>r</a:t>
            </a:r>
            <a:endParaRPr lang="tr-TR" sz="8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131840" y="1412776"/>
            <a:ext cx="115212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lı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4644008" y="188640"/>
            <a:ext cx="42839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iy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300192" y="188640"/>
            <a:ext cx="792088" cy="12687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i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732240" y="332656"/>
            <a:ext cx="1656184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C000"/>
                </a:solidFill>
                <a:latin typeface="Hand writing Mutlu" pitchFamily="2" charset="0"/>
              </a:rPr>
              <a:t>lik</a:t>
            </a:r>
            <a:endParaRPr lang="tr-TR" sz="8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4788024" y="1412776"/>
            <a:ext cx="406794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oy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516216" y="1484784"/>
            <a:ext cx="122413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7164288" y="1484784"/>
            <a:ext cx="115212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C000"/>
                </a:solidFill>
                <a:latin typeface="Hand writing Mutlu" pitchFamily="2" charset="0"/>
              </a:rPr>
              <a:t>lı</a:t>
            </a:r>
            <a:endParaRPr lang="tr-TR" sz="8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2267744" y="2780928"/>
            <a:ext cx="406794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uy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211960" y="2852936"/>
            <a:ext cx="100811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u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4932040" y="2852936"/>
            <a:ext cx="115212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 animBg="1"/>
      <p:bldP spid="7" grpId="0"/>
      <p:bldP spid="8" grpId="0"/>
      <p:bldP spid="9" grpId="0"/>
      <p:bldP spid="10" grpId="0"/>
      <p:bldP spid="11" grpId="0" animBg="1"/>
      <p:bldP spid="12" grpId="0"/>
      <p:bldP spid="13" grpId="0"/>
      <p:bldP spid="15" grpId="0" animBg="1"/>
      <p:bldP spid="16" grpId="0"/>
      <p:bldP spid="17" grpId="0"/>
      <p:bldP spid="18" grpId="0" animBg="1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60841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yu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195736" y="260648"/>
            <a:ext cx="244827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mur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2483768" y="1412776"/>
            <a:ext cx="6300192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499992" y="1484784"/>
            <a:ext cx="230425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nar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355976" y="332656"/>
            <a:ext cx="1440160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C000"/>
                </a:solidFill>
                <a:latin typeface="Hand writing Mutlu" pitchFamily="2" charset="0"/>
              </a:rPr>
              <a:t>ta</a:t>
            </a:r>
            <a:endParaRPr lang="tr-TR" sz="8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72200" y="1484784"/>
            <a:ext cx="1800200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499992" y="1556792"/>
            <a:ext cx="230425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3" grpId="0"/>
      <p:bldP spid="16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60841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907704" y="260648"/>
            <a:ext cx="115212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te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2699792" y="1412776"/>
            <a:ext cx="504056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067944" y="1484784"/>
            <a:ext cx="187220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2699792" y="332656"/>
            <a:ext cx="3096344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C000"/>
                </a:solidFill>
                <a:latin typeface="Hand writing Mutlu" pitchFamily="2" charset="0"/>
              </a:rPr>
              <a:t>nek</a:t>
            </a:r>
            <a:endParaRPr lang="tr-TR" sz="8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364088" y="1484784"/>
            <a:ext cx="2160240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nık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499992" y="1556792"/>
            <a:ext cx="230425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3" grpId="0"/>
      <p:bldP spid="16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60841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oy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051720" y="260648"/>
            <a:ext cx="1656184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nu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2699792" y="1412776"/>
            <a:ext cx="504056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067944" y="1484784"/>
            <a:ext cx="187220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yu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47864" y="404664"/>
            <a:ext cx="2448272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C000"/>
                </a:solidFill>
                <a:latin typeface="Hand writing Mutlu" pitchFamily="2" charset="0"/>
              </a:rPr>
              <a:t>yor</a:t>
            </a:r>
            <a:endParaRPr lang="tr-TR" sz="8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436096" y="1484784"/>
            <a:ext cx="208823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yor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499992" y="1556792"/>
            <a:ext cx="230425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3" grpId="0"/>
      <p:bldP spid="16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2843808" y="2348880"/>
            <a:ext cx="33123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son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"/>
          <p:cNvSpPr/>
          <p:nvPr/>
        </p:nvSpPr>
        <p:spPr>
          <a:xfrm>
            <a:off x="3203848" y="0"/>
            <a:ext cx="3024336" cy="1628800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ey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3275856" y="0"/>
            <a:ext cx="3024336" cy="1628800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Bulut"/>
          <p:cNvSpPr/>
          <p:nvPr/>
        </p:nvSpPr>
        <p:spPr>
          <a:xfrm>
            <a:off x="3203848" y="0"/>
            <a:ext cx="3024336" cy="1628800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iy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0" name="29 Bulut"/>
          <p:cNvSpPr/>
          <p:nvPr/>
        </p:nvSpPr>
        <p:spPr>
          <a:xfrm>
            <a:off x="3203848" y="0"/>
            <a:ext cx="3024336" cy="1628800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oy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1" name="30 Bulut"/>
          <p:cNvSpPr/>
          <p:nvPr/>
        </p:nvSpPr>
        <p:spPr>
          <a:xfrm>
            <a:off x="3131840" y="0"/>
            <a:ext cx="3024336" cy="1628800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uy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4" name="43 Bulut"/>
          <p:cNvSpPr/>
          <p:nvPr/>
        </p:nvSpPr>
        <p:spPr>
          <a:xfrm>
            <a:off x="3131840" y="0"/>
            <a:ext cx="3024336" cy="1628800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ıy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5" name="44 Bulut"/>
          <p:cNvSpPr/>
          <p:nvPr/>
        </p:nvSpPr>
        <p:spPr>
          <a:xfrm>
            <a:off x="539552" y="0"/>
            <a:ext cx="230425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ey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7" name="46 Bulut"/>
          <p:cNvSpPr/>
          <p:nvPr/>
        </p:nvSpPr>
        <p:spPr>
          <a:xfrm>
            <a:off x="539552" y="1340768"/>
            <a:ext cx="230425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8" name="47 Bulut"/>
          <p:cNvSpPr/>
          <p:nvPr/>
        </p:nvSpPr>
        <p:spPr>
          <a:xfrm>
            <a:off x="3275856" y="0"/>
            <a:ext cx="230425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iy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9" name="48 Bulut"/>
          <p:cNvSpPr/>
          <p:nvPr/>
        </p:nvSpPr>
        <p:spPr>
          <a:xfrm>
            <a:off x="3131840" y="1412776"/>
            <a:ext cx="230425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oy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0" name="49 Bulut"/>
          <p:cNvSpPr/>
          <p:nvPr/>
        </p:nvSpPr>
        <p:spPr>
          <a:xfrm>
            <a:off x="5580112" y="0"/>
            <a:ext cx="252028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uy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1" name="50 Bulut"/>
          <p:cNvSpPr/>
          <p:nvPr/>
        </p:nvSpPr>
        <p:spPr>
          <a:xfrm>
            <a:off x="5796136" y="1340768"/>
            <a:ext cx="230425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ıy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5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0"/>
                            </p:stCondLst>
                            <p:childTnLst>
                              <p:par>
                                <p:cTn id="3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3" dur="5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0"/>
                            </p:stCondLst>
                            <p:childTnLst>
                              <p:par>
                                <p:cTn id="43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4" dur="5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0"/>
                            </p:stCondLst>
                            <p:childTnLst>
                              <p:par>
                                <p:cTn id="5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5" dur="5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0"/>
                            </p:stCondLst>
                            <p:childTnLst>
                              <p:par>
                                <p:cTn id="6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6" dur="5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8" grpId="0" animBg="1"/>
      <p:bldP spid="1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44" grpId="0" animBg="1"/>
      <p:bldP spid="44" grpId="1" animBg="1"/>
      <p:bldP spid="45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1907704" y="1412776"/>
            <a:ext cx="136815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555776" y="1412776"/>
            <a:ext cx="115212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8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3347864" y="332656"/>
            <a:ext cx="216024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3131840" y="332656"/>
            <a:ext cx="243988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Bulut"/>
          <p:cNvSpPr/>
          <p:nvPr/>
        </p:nvSpPr>
        <p:spPr>
          <a:xfrm>
            <a:off x="3347864" y="404664"/>
            <a:ext cx="216024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yi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Bulut"/>
          <p:cNvSpPr/>
          <p:nvPr/>
        </p:nvSpPr>
        <p:spPr>
          <a:xfrm>
            <a:off x="3275856" y="404664"/>
            <a:ext cx="216024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yo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Bulut"/>
          <p:cNvSpPr/>
          <p:nvPr/>
        </p:nvSpPr>
        <p:spPr>
          <a:xfrm>
            <a:off x="3203848" y="404664"/>
            <a:ext cx="240141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yu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Bulut"/>
          <p:cNvSpPr/>
          <p:nvPr/>
        </p:nvSpPr>
        <p:spPr>
          <a:xfrm>
            <a:off x="3347864" y="404664"/>
            <a:ext cx="216024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yı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Bulut"/>
          <p:cNvSpPr/>
          <p:nvPr/>
        </p:nvSpPr>
        <p:spPr>
          <a:xfrm>
            <a:off x="395536" y="0"/>
            <a:ext cx="2555776" cy="1512168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2" name="31 Bulut"/>
          <p:cNvSpPr/>
          <p:nvPr/>
        </p:nvSpPr>
        <p:spPr>
          <a:xfrm>
            <a:off x="323528" y="1556792"/>
            <a:ext cx="2555776" cy="1512168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3" name="32 Bulut"/>
          <p:cNvSpPr/>
          <p:nvPr/>
        </p:nvSpPr>
        <p:spPr>
          <a:xfrm>
            <a:off x="3275856" y="0"/>
            <a:ext cx="2555776" cy="1512168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yi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4" name="33 Bulut"/>
          <p:cNvSpPr/>
          <p:nvPr/>
        </p:nvSpPr>
        <p:spPr>
          <a:xfrm>
            <a:off x="3131840" y="1628800"/>
            <a:ext cx="2555776" cy="1512168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yo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5" name="34 Bulut"/>
          <p:cNvSpPr/>
          <p:nvPr/>
        </p:nvSpPr>
        <p:spPr>
          <a:xfrm>
            <a:off x="6300192" y="0"/>
            <a:ext cx="2555776" cy="1512168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yu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6" name="35 Bulut"/>
          <p:cNvSpPr/>
          <p:nvPr/>
        </p:nvSpPr>
        <p:spPr>
          <a:xfrm>
            <a:off x="6012160" y="1556792"/>
            <a:ext cx="2555776" cy="1512168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yı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0"/>
                            </p:stCondLst>
                            <p:childTnLst>
                              <p:par>
                                <p:cTn id="32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500"/>
                            </p:stCondLst>
                            <p:childTnLst>
                              <p:par>
                                <p:cTn id="43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000"/>
                            </p:stCondLst>
                            <p:childTnLst>
                              <p:par>
                                <p:cTn id="5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0"/>
                            </p:stCondLst>
                            <p:childTnLst>
                              <p:par>
                                <p:cTn id="65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3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80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30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80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30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80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4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683568" y="188640"/>
            <a:ext cx="291581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84784"/>
            <a:ext cx="349188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to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2915816" y="260648"/>
            <a:ext cx="33123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2987824" y="1484784"/>
            <a:ext cx="3168352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5364088" y="188640"/>
            <a:ext cx="302433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ko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Bulut"/>
          <p:cNvSpPr/>
          <p:nvPr/>
        </p:nvSpPr>
        <p:spPr>
          <a:xfrm>
            <a:off x="5364088" y="1484784"/>
            <a:ext cx="338437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5" grpId="0" animBg="1"/>
      <p:bldP spid="18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683568" y="188640"/>
            <a:ext cx="291581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84784"/>
            <a:ext cx="349188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2915816" y="260648"/>
            <a:ext cx="33123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yo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2987824" y="1484784"/>
            <a:ext cx="3168352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yı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5364088" y="188640"/>
            <a:ext cx="302433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Bulut"/>
          <p:cNvSpPr/>
          <p:nvPr/>
        </p:nvSpPr>
        <p:spPr>
          <a:xfrm>
            <a:off x="5364088" y="1484784"/>
            <a:ext cx="338437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5" grpId="0" animBg="1"/>
      <p:bldP spid="18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251520" y="188640"/>
            <a:ext cx="334786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yo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84784"/>
            <a:ext cx="3491880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yo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2915816" y="260648"/>
            <a:ext cx="33123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2987824" y="1484784"/>
            <a:ext cx="3168352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yo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5364088" y="188640"/>
            <a:ext cx="302433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Bulut"/>
          <p:cNvSpPr/>
          <p:nvPr/>
        </p:nvSpPr>
        <p:spPr>
          <a:xfrm>
            <a:off x="5364088" y="1484784"/>
            <a:ext cx="3384376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yı</a:t>
            </a:r>
            <a:r>
              <a:rPr lang="tr-TR" sz="8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8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5" grpId="0" animBg="1"/>
      <p:bldP spid="18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356388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835696" y="188640"/>
            <a:ext cx="194421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na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12776"/>
            <a:ext cx="3419872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835696" y="1412776"/>
            <a:ext cx="1440160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rı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4644008" y="188640"/>
            <a:ext cx="42839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516216" y="332656"/>
            <a:ext cx="2232248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C000"/>
                </a:solidFill>
                <a:latin typeface="Hand writing Mutlu" pitchFamily="2" charset="0"/>
              </a:rPr>
              <a:t>ran</a:t>
            </a:r>
            <a:endParaRPr lang="tr-TR" sz="8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4788024" y="1412776"/>
            <a:ext cx="406794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588224" y="1484784"/>
            <a:ext cx="208823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rık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2339752" y="2780928"/>
            <a:ext cx="406794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644008" y="2852936"/>
            <a:ext cx="158417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la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1" grpId="0" animBg="1"/>
      <p:bldP spid="13" grpId="0"/>
      <p:bldP spid="15" grpId="0" animBg="1"/>
      <p:bldP spid="16" grpId="0"/>
      <p:bldP spid="18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442798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483768" y="188640"/>
            <a:ext cx="2016224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lin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12776"/>
            <a:ext cx="3419872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835696" y="1412776"/>
            <a:ext cx="1800200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4644008" y="188640"/>
            <a:ext cx="42839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oy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516216" y="332656"/>
            <a:ext cx="2232248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C000"/>
                </a:solidFill>
                <a:latin typeface="Hand writing Mutlu" pitchFamily="2" charset="0"/>
              </a:rPr>
              <a:t>na</a:t>
            </a:r>
            <a:endParaRPr lang="tr-TR" sz="8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4788024" y="1412776"/>
            <a:ext cx="406794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ey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444208" y="1412776"/>
            <a:ext cx="223224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le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2339752" y="2780928"/>
            <a:ext cx="406794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FF00"/>
                </a:solidFill>
                <a:latin typeface="Hand writing Mutlu" pitchFamily="2" charset="0"/>
              </a:rPr>
              <a:t>yı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3923928" y="2780928"/>
            <a:ext cx="2304256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lan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1" grpId="0" animBg="1"/>
      <p:bldP spid="13" grpId="0"/>
      <p:bldP spid="15" grpId="0" animBg="1"/>
      <p:bldP spid="16" grpId="0"/>
      <p:bldP spid="18" grpId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"/>
          <p:cNvSpPr/>
          <p:nvPr/>
        </p:nvSpPr>
        <p:spPr>
          <a:xfrm>
            <a:off x="0" y="188640"/>
            <a:ext cx="356388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835696" y="188640"/>
            <a:ext cx="1944216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ka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6" name="5 Bulut"/>
          <p:cNvSpPr/>
          <p:nvPr/>
        </p:nvSpPr>
        <p:spPr>
          <a:xfrm>
            <a:off x="0" y="1412776"/>
            <a:ext cx="442798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907704" y="1412776"/>
            <a:ext cx="223224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rın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1" name="10 Bulut"/>
          <p:cNvSpPr/>
          <p:nvPr/>
        </p:nvSpPr>
        <p:spPr>
          <a:xfrm>
            <a:off x="4644008" y="188640"/>
            <a:ext cx="4283968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516216" y="332656"/>
            <a:ext cx="2232248" cy="963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rgbClr val="FFC000"/>
                </a:solidFill>
                <a:latin typeface="Hand writing Mutlu" pitchFamily="2" charset="0"/>
              </a:rPr>
              <a:t>ma</a:t>
            </a:r>
            <a:endParaRPr lang="tr-TR" sz="8000" dirty="0">
              <a:solidFill>
                <a:srgbClr val="FFC000"/>
              </a:solidFill>
              <a:latin typeface="Hand writing Mutlu" pitchFamily="2" charset="0"/>
            </a:endParaRPr>
          </a:p>
        </p:txBody>
      </p:sp>
      <p:sp>
        <p:nvSpPr>
          <p:cNvPr id="15" name="14 Bulut"/>
          <p:cNvSpPr/>
          <p:nvPr/>
        </p:nvSpPr>
        <p:spPr>
          <a:xfrm>
            <a:off x="4788024" y="1412776"/>
            <a:ext cx="406794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588224" y="1484784"/>
            <a:ext cx="2088232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tık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8" name="17 Bulut"/>
          <p:cNvSpPr/>
          <p:nvPr/>
        </p:nvSpPr>
        <p:spPr>
          <a:xfrm>
            <a:off x="2339752" y="2780928"/>
            <a:ext cx="4067944" cy="1296144"/>
          </a:xfrm>
          <a:prstGeom prst="cloud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yan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4788024" y="2852936"/>
            <a:ext cx="1440160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err="1" smtClean="0">
                <a:solidFill>
                  <a:schemeClr val="tx1">
                    <a:lumMod val="95000"/>
                  </a:schemeClr>
                </a:solidFill>
                <a:latin typeface="Hand writing Mutlu" pitchFamily="2" charset="0"/>
              </a:rPr>
              <a:t>kı</a:t>
            </a:r>
            <a:endParaRPr lang="tr-TR" sz="8000" dirty="0">
              <a:solidFill>
                <a:schemeClr val="tx1">
                  <a:lumMod val="9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8" grpId="0"/>
      <p:bldP spid="11" grpId="0" animBg="1"/>
      <p:bldP spid="13" grpId="0"/>
      <p:bldP spid="15" grpId="0" animBg="1"/>
      <p:bldP spid="16" grpId="0"/>
      <p:bldP spid="18" grpId="0" animBg="1"/>
      <p:bldP spid="1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163</TotalTime>
  <Words>192</Words>
  <Application>Microsoft Office PowerPoint</Application>
  <PresentationFormat>Ekran Gösterisi (4:3)</PresentationFormat>
  <Paragraphs>168</Paragraphs>
  <Slides>18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3" baseType="lpstr">
      <vt:lpstr>Calibri</vt:lpstr>
      <vt:lpstr>Constantia</vt:lpstr>
      <vt:lpstr>Hand writing Mutlu</vt:lpstr>
      <vt:lpstr>Wingdings 2</vt:lpstr>
      <vt:lpstr>Kağıt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11</cp:revision>
  <dcterms:created xsi:type="dcterms:W3CDTF">2013-12-20T21:54:48Z</dcterms:created>
  <dcterms:modified xsi:type="dcterms:W3CDTF">2015-11-26T21:38:57Z</dcterms:modified>
</cp:coreProperties>
</file>