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60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0" r:id="rId11"/>
    <p:sldId id="261" r:id="rId12"/>
    <p:sldId id="266" r:id="rId13"/>
    <p:sldId id="267" r:id="rId14"/>
    <p:sldId id="268" r:id="rId15"/>
    <p:sldId id="269" r:id="rId16"/>
    <p:sldId id="271" r:id="rId17"/>
    <p:sldId id="270" r:id="rId18"/>
    <p:sldId id="272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  <p:sldId id="333" r:id="rId35"/>
    <p:sldId id="334" r:id="rId36"/>
    <p:sldId id="335" r:id="rId37"/>
    <p:sldId id="336" r:id="rId38"/>
    <p:sldId id="337" r:id="rId39"/>
    <p:sldId id="338" r:id="rId40"/>
    <p:sldId id="339" r:id="rId41"/>
    <p:sldId id="340" r:id="rId42"/>
    <p:sldId id="341" r:id="rId43"/>
    <p:sldId id="342" r:id="rId44"/>
    <p:sldId id="343" r:id="rId45"/>
    <p:sldId id="315" r:id="rId46"/>
    <p:sldId id="344" r:id="rId47"/>
    <p:sldId id="345" r:id="rId48"/>
    <p:sldId id="346" r:id="rId49"/>
    <p:sldId id="347" r:id="rId50"/>
    <p:sldId id="348" r:id="rId51"/>
    <p:sldId id="349" r:id="rId52"/>
    <p:sldId id="350" r:id="rId53"/>
    <p:sldId id="353" r:id="rId54"/>
    <p:sldId id="354" r:id="rId55"/>
    <p:sldId id="355" r:id="rId56"/>
    <p:sldId id="357" r:id="rId57"/>
    <p:sldId id="358" r:id="rId58"/>
    <p:sldId id="359" r:id="rId59"/>
    <p:sldId id="356" r:id="rId60"/>
    <p:sldId id="351" r:id="rId61"/>
    <p:sldId id="352" r:id="rId62"/>
    <p:sldId id="317" r:id="rId6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6" autoAdjust="0"/>
    <p:restoredTop sz="94660"/>
  </p:normalViewPr>
  <p:slideViewPr>
    <p:cSldViewPr>
      <p:cViewPr varScale="1">
        <p:scale>
          <a:sx n="70" d="100"/>
          <a:sy n="70" d="100"/>
        </p:scale>
        <p:origin x="12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F19E4-F34D-4513-9CC4-A7D2A1E4229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C01C3-2B5E-457C-96CA-34A1FCC75FC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397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C01C3-2B5E-457C-96CA-34A1FCC75FC6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8079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2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96943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200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23728" y="0"/>
          <a:ext cx="2232248" cy="4066032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1512168" cy="4324648"/>
        </p:xfrm>
        <a:graphic>
          <a:graphicData uri="http://schemas.openxmlformats.org/drawingml/2006/table">
            <a:tbl>
              <a:tblPr/>
              <a:tblGrid>
                <a:gridCol w="1512168"/>
              </a:tblGrid>
              <a:tr h="4324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2160240" cy="4066032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99992" y="0"/>
          <a:ext cx="1944216" cy="4066032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27784" y="0"/>
          <a:ext cx="2592288" cy="4066032"/>
        </p:xfrm>
        <a:graphic>
          <a:graphicData uri="http://schemas.openxmlformats.org/drawingml/2006/table">
            <a:tbl>
              <a:tblPr/>
              <a:tblGrid>
                <a:gridCol w="259228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23728" y="0"/>
          <a:ext cx="2016224" cy="4066032"/>
        </p:xfrm>
        <a:graphic>
          <a:graphicData uri="http://schemas.openxmlformats.org/drawingml/2006/table">
            <a:tbl>
              <a:tblPr/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139952" y="0"/>
          <a:ext cx="1800200" cy="4066032"/>
        </p:xfrm>
        <a:graphic>
          <a:graphicData uri="http://schemas.openxmlformats.org/drawingml/2006/table">
            <a:tbl>
              <a:tblPr/>
              <a:tblGrid>
                <a:gridCol w="18002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0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644008" y="0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0"/>
          <a:ext cx="2160240" cy="4066032"/>
        </p:xfrm>
        <a:graphic>
          <a:graphicData uri="http://schemas.openxmlformats.org/drawingml/2006/table">
            <a:tbl>
              <a:tblPr/>
              <a:tblGrid>
                <a:gridCol w="216024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1720" y="0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3600400" cy="4066032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11960" y="0"/>
          <a:ext cx="2448272" cy="4066032"/>
        </p:xfrm>
        <a:graphic>
          <a:graphicData uri="http://schemas.openxmlformats.org/drawingml/2006/table">
            <a:tbl>
              <a:tblPr/>
              <a:tblGrid>
                <a:gridCol w="24482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3456384" cy="4066032"/>
        </p:xfrm>
        <a:graphic>
          <a:graphicData uri="http://schemas.openxmlformats.org/drawingml/2006/table">
            <a:tbl>
              <a:tblPr/>
              <a:tblGrid>
                <a:gridCol w="345638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520280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latin typeface="Hand writing Mutlu" pitchFamily="2" charset="0"/>
                          <a:ea typeface="+mn-ea"/>
                          <a:cs typeface="+mn-cs"/>
                        </a:rPr>
                        <a:t>y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1368152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6815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dirty="0">
                          <a:latin typeface="Hand writing Mutlu" pitchFamily="2" charset="0"/>
                        </a:rPr>
                        <a:t>e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2304256" cy="4066032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932040" y="0"/>
          <a:ext cx="2304256" cy="4066032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16016" y="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4248472" cy="4066032"/>
        </p:xfrm>
        <a:graphic>
          <a:graphicData uri="http://schemas.openxmlformats.org/drawingml/2006/table">
            <a:tbl>
              <a:tblPr/>
              <a:tblGrid>
                <a:gridCol w="424847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ıl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176464" cy="4066032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ay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3312368" cy="4066032"/>
        </p:xfrm>
        <a:graphic>
          <a:graphicData uri="http://schemas.openxmlformats.org/drawingml/2006/table">
            <a:tbl>
              <a:tblPr/>
              <a:tblGrid>
                <a:gridCol w="33123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er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067944" y="260648"/>
          <a:ext cx="2016224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1622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y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95736" y="260648"/>
          <a:ext cx="1872208" cy="40660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10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032448" cy="4066032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or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104456" cy="4066032"/>
        </p:xfrm>
        <a:graphic>
          <a:graphicData uri="http://schemas.openxmlformats.org/drawingml/2006/table">
            <a:tbl>
              <a:tblPr/>
              <a:tblGrid>
                <a:gridCol w="41044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ok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427984" y="0"/>
          <a:ext cx="4032448" cy="4066032"/>
        </p:xfrm>
        <a:graphic>
          <a:graphicData uri="http://schemas.openxmlformats.org/drawingml/2006/table">
            <a:tbl>
              <a:tblPr/>
              <a:tblGrid>
                <a:gridCol w="40324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ak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555776" y="0"/>
          <a:ext cx="3096344" cy="4066032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0"/>
          <a:ext cx="4896544" cy="4066032"/>
        </p:xfrm>
        <a:graphic>
          <a:graphicData uri="http://schemas.openxmlformats.org/drawingml/2006/table">
            <a:tbl>
              <a:tblPr/>
              <a:tblGrid>
                <a:gridCol w="48965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0"/>
          <a:ext cx="4896544" cy="4066032"/>
        </p:xfrm>
        <a:graphic>
          <a:graphicData uri="http://schemas.openxmlformats.org/drawingml/2006/table">
            <a:tbl>
              <a:tblPr/>
              <a:tblGrid>
                <a:gridCol w="48965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0"/>
          <a:ext cx="4896544" cy="4066032"/>
        </p:xfrm>
        <a:graphic>
          <a:graphicData uri="http://schemas.openxmlformats.org/drawingml/2006/table">
            <a:tbl>
              <a:tblPr/>
              <a:tblGrid>
                <a:gridCol w="48965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0"/>
          <a:ext cx="4896544" cy="4066032"/>
        </p:xfrm>
        <a:graphic>
          <a:graphicData uri="http://schemas.openxmlformats.org/drawingml/2006/table">
            <a:tbl>
              <a:tblPr/>
              <a:tblGrid>
                <a:gridCol w="48965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283968" y="0"/>
          <a:ext cx="5112568" cy="4066032"/>
        </p:xfrm>
        <a:graphic>
          <a:graphicData uri="http://schemas.openxmlformats.org/drawingml/2006/table">
            <a:tbl>
              <a:tblPr/>
              <a:tblGrid>
                <a:gridCol w="511256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4608512" cy="4066032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0"/>
          <a:ext cx="4608512" cy="4066032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10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467544" y="0"/>
          <a:ext cx="4896544" cy="4066032"/>
        </p:xfrm>
        <a:graphic>
          <a:graphicData uri="http://schemas.openxmlformats.org/drawingml/2006/table">
            <a:tbl>
              <a:tblPr/>
              <a:tblGrid>
                <a:gridCol w="48965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err="1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tak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664296" cy="4066032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843808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rın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kın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755576" y="0"/>
          <a:ext cx="3600400" cy="4064000"/>
        </p:xfrm>
        <a:graphic>
          <a:graphicData uri="http://schemas.openxmlformats.org/drawingml/2006/table">
            <a:tbl>
              <a:tblPr/>
              <a:tblGrid>
                <a:gridCol w="360040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ter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851920" y="0"/>
          <a:ext cx="5544616" cy="4064000"/>
        </p:xfrm>
        <a:graphic>
          <a:graphicData uri="http://schemas.openxmlformats.org/drawingml/2006/table">
            <a:tbl>
              <a:tblPr/>
              <a:tblGrid>
                <a:gridCol w="554461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min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259632" y="0"/>
          <a:ext cx="3096344" cy="4064000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5292080" y="0"/>
          <a:ext cx="2880320" cy="4064000"/>
        </p:xfrm>
        <a:graphic>
          <a:graphicData uri="http://schemas.openxmlformats.org/drawingml/2006/table">
            <a:tbl>
              <a:tblPr/>
              <a:tblGrid>
                <a:gridCol w="288032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err="1" smtClean="0">
                          <a:solidFill>
                            <a:srgbClr val="FF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endParaRPr lang="tr-TR" sz="900" i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331640" y="0"/>
          <a:ext cx="4176464" cy="4064000"/>
        </p:xfrm>
        <a:graphic>
          <a:graphicData uri="http://schemas.openxmlformats.org/drawingml/2006/table">
            <a:tbl>
              <a:tblPr/>
              <a:tblGrid>
                <a:gridCol w="41764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93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yer</a:t>
                      </a:r>
                      <a:endParaRPr lang="tr-TR" sz="9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627784" y="0"/>
          <a:ext cx="446449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49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mu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3528" y="0"/>
          <a:ext cx="259228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yu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228184" y="0"/>
          <a:ext cx="3096344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96344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627784" y="0"/>
          <a:ext cx="446449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6449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11560" y="0"/>
          <a:ext cx="230425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ka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724128" y="0"/>
          <a:ext cx="288032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endParaRPr lang="tr-TR" sz="700" i="0" dirty="0">
                        <a:solidFill>
                          <a:schemeClr val="tx1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419872" y="0"/>
          <a:ext cx="367240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7240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te</a:t>
                      </a:r>
                      <a:endParaRPr lang="tr-TR" sz="7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19672" y="0"/>
          <a:ext cx="230425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ye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716016" y="0"/>
          <a:ext cx="3888432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88432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ne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843808" y="0"/>
          <a:ext cx="266429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endParaRPr lang="tr-TR" sz="7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19672" y="0"/>
          <a:ext cx="230425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004048" y="0"/>
          <a:ext cx="360040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15747 0.2914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53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4722 0.381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843808" y="0"/>
          <a:ext cx="266429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yu</a:t>
                      </a:r>
                      <a:endParaRPr lang="tr-TR" sz="7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19672" y="0"/>
          <a:ext cx="230425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148064" y="0"/>
          <a:ext cx="3456384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yo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15747 0.2914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53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4722 0.381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95936" y="260648"/>
          <a:ext cx="2376264" cy="4066032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771800" y="0"/>
          <a:ext cx="280831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0831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nu</a:t>
                      </a:r>
                      <a:endParaRPr lang="tr-TR" sz="700" i="0" dirty="0">
                        <a:solidFill>
                          <a:srgbClr val="FF000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0"/>
          <a:ext cx="3240360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oy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004048" y="0"/>
          <a:ext cx="360040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0040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yo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L -0.0276 0.2921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53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4722 0.381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843808" y="0"/>
          <a:ext cx="3456384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nu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19672" y="0"/>
          <a:ext cx="230425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u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652120" y="0"/>
          <a:ext cx="2952328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15747 0.2914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53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4722 0.381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635896" y="0"/>
          <a:ext cx="266429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03648" y="0"/>
          <a:ext cx="2520280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20280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652120" y="0"/>
          <a:ext cx="2952328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nı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1.11111E-6 L -0.12205 0.3025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1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09045 0.53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0.04722 0.3812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331236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1236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yı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2952328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latin typeface="Hand writing Mutlu" pitchFamily="2" charset="0"/>
                          <a:ea typeface="+mn-ea"/>
                          <a:cs typeface="+mn-cs"/>
                        </a:rPr>
                        <a:t>ka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652120" y="0"/>
          <a:ext cx="2952328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03 -0.01227 L -0.10625 0.3446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37E-6 L 0.004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131840" y="0"/>
          <a:ext cx="316835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6835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266429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724128" y="0"/>
          <a:ext cx="288032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059832" y="0"/>
          <a:ext cx="259228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266429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oy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148064" y="0"/>
          <a:ext cx="3456384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56384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131840" y="0"/>
          <a:ext cx="316835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6835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971600" y="0"/>
          <a:ext cx="266429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66429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724128" y="0"/>
          <a:ext cx="288032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987824" y="0"/>
          <a:ext cx="331236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1236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tu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0"/>
          <a:ext cx="309634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9634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ko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</a:t>
                      </a:r>
                      <a:endParaRPr lang="tr-TR" sz="6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724128" y="0"/>
          <a:ext cx="288032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ta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059832" y="0"/>
          <a:ext cx="3240360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40360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539552" y="0"/>
          <a:ext cx="3096344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96344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ma</a:t>
                      </a:r>
                      <a:endParaRPr lang="tr-TR" sz="6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6012160" y="0"/>
          <a:ext cx="2592288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8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7 L -0.05903 0.5458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131840" y="0"/>
          <a:ext cx="3168352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68352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475656" y="0"/>
          <a:ext cx="2160240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60240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at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788024" y="0"/>
          <a:ext cx="3816424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816424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ma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-0.06285 0.3361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-0.02801 L -0.09444 0.5108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4 0.00324 L 3.05556E-6 0.3182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788024" y="260648"/>
          <a:ext cx="2088232" cy="4066032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699792" y="260648"/>
          <a:ext cx="2232248" cy="4066032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2771800" y="0"/>
          <a:ext cx="1656184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56184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le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0"/>
          <a:ext cx="158417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8417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el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95936" y="0"/>
          <a:ext cx="2880320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880320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ri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5580112" y="0"/>
          <a:ext cx="295232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5232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ni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0.04005 L -0.12222 0.35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66 0.02431 L -0.09028 0.5564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6 0.04514 L -0.06302 0.32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566 0.02431 L -0.01962 0.4863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1475656" y="0"/>
          <a:ext cx="3312368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12368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ya</a:t>
                      </a:r>
                      <a:r>
                        <a:rPr lang="tr-TR" sz="13400" i="0" dirty="0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k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95536" y="0"/>
          <a:ext cx="1584176" cy="242088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84176"/>
              </a:tblGrid>
              <a:tr h="2420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latin typeface="Hand writing Mutlu" pitchFamily="2" charset="0"/>
                          <a:ea typeface="+mn-ea"/>
                          <a:cs typeface="+mn-cs"/>
                        </a:rPr>
                        <a:t>a</a:t>
                      </a:r>
                      <a:endParaRPr lang="tr-TR" sz="600" i="0" dirty="0"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4572000" y="0"/>
          <a:ext cx="2304256" cy="2348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04256"/>
              </a:tblGrid>
              <a:tr h="23488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smtClean="0">
                          <a:solidFill>
                            <a:schemeClr val="tx1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la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6228184" y="0"/>
          <a:ext cx="2915816" cy="263691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915816"/>
              </a:tblGrid>
              <a:tr h="263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400" i="0" dirty="0" err="1" smtClean="0">
                          <a:solidFill>
                            <a:srgbClr val="FF000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rı</a:t>
                      </a:r>
                      <a:r>
                        <a:rPr lang="tr-TR" sz="13400" i="0" dirty="0" err="1" smtClean="0">
                          <a:solidFill>
                            <a:srgbClr val="00B050"/>
                          </a:solidFill>
                          <a:latin typeface="Hand writing Mutlu" pitchFamily="2" charset="0"/>
                          <a:ea typeface="+mn-ea"/>
                          <a:cs typeface="+mn-cs"/>
                        </a:rPr>
                        <a:t>n</a:t>
                      </a:r>
                      <a:endParaRPr lang="tr-TR" sz="700" i="0" dirty="0">
                        <a:solidFill>
                          <a:srgbClr val="00B050"/>
                        </a:solidFill>
                        <a:latin typeface="Hand writing Mutlu" pitchFamily="2" charset="0"/>
                        <a:ea typeface="Calibri"/>
                        <a:cs typeface="Times New Roman"/>
                      </a:endParaRPr>
                    </a:p>
                  </a:txBody>
                  <a:tcPr marL="63610" marR="63610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L -0.03559 0.31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1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11024 0.517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0" y="2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-0.06302 0.335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5694 0.5178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2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15816" y="764704"/>
            <a:ext cx="332174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son</a:t>
            </a:r>
            <a:endParaRPr lang="tr-TR" sz="1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2000"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260648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03848" y="260648"/>
          <a:ext cx="1224136" cy="4066032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ı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3923928" y="260648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267744" y="260648"/>
          <a:ext cx="1872208" cy="4066032"/>
        </p:xfrm>
        <a:graphic>
          <a:graphicData uri="http://schemas.openxmlformats.org/drawingml/2006/table">
            <a:tbl>
              <a:tblPr/>
              <a:tblGrid>
                <a:gridCol w="1872208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4355976" y="260648"/>
          <a:ext cx="2304256" cy="4066032"/>
        </p:xfrm>
        <a:graphic>
          <a:graphicData uri="http://schemas.openxmlformats.org/drawingml/2006/table">
            <a:tbl>
              <a:tblPr/>
              <a:tblGrid>
                <a:gridCol w="2304256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339752" y="188640"/>
          <a:ext cx="2520280" cy="4066032"/>
        </p:xfrm>
        <a:graphic>
          <a:graphicData uri="http://schemas.openxmlformats.org/drawingml/2006/table">
            <a:tbl>
              <a:tblPr/>
              <a:tblGrid>
                <a:gridCol w="2520280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3200" i="0" dirty="0" smtClean="0">
                          <a:solidFill>
                            <a:srgbClr val="0000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</a:t>
                      </a:r>
                      <a:endParaRPr lang="tr-TR" sz="10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610" marR="6361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2000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142</Words>
  <Application>Microsoft Office PowerPoint</Application>
  <PresentationFormat>Ekran Gösterisi (4:3)</PresentationFormat>
  <Paragraphs>142</Paragraphs>
  <Slides>62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62</vt:i4>
      </vt:variant>
    </vt:vector>
  </HeadingPairs>
  <TitlesOfParts>
    <vt:vector size="67" baseType="lpstr">
      <vt:lpstr>Arial</vt:lpstr>
      <vt:lpstr>Calibri</vt:lpstr>
      <vt:lpstr>Hand writing Mutlu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2013-11-19T05:00:54Z</dcterms:created>
  <dcterms:modified xsi:type="dcterms:W3CDTF">2015-11-26T21:38:47Z</dcterms:modified>
</cp:coreProperties>
</file>