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1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4C2E7-2EAF-4A67-90EF-2BC8E411635E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1424F-19EA-42B9-85E3-A9C83C60AC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1985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1424F-19EA-42B9-85E3-A9C83C60AC4A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0392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8FE8-86D0-4D2E-9C5F-123CBCE0A2E4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FA2C-D88F-495B-840F-039F0A393281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72D5D-A343-429F-A5C1-8268CE0D877D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0209-E7C2-4377-A69B-A0572F223067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1DC1C-602D-4628-B760-F129B2138D7B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194-B465-4839-9E53-C8F09250DE4C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C70A0-28EA-4094-AE8C-E922D33E2001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FC324-49B7-4004-A1BF-C45253E831DA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D1F9F-DA37-49E3-AF03-D257DD4BE5F7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3D397-E10B-4A3A-9C02-FF92E2113FD3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DFAA-B7A2-4CD9-A0BB-134E2F109F60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D5C09-E019-4A1D-9377-A976AF92A2F9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0"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903649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Y SESİ CÜMLE ÇALIŞMASI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Ay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251520" y="0"/>
            <a:ext cx="889248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0070C0"/>
                </a:solidFill>
                <a:latin typeface="Hand writing Mutlu" pitchFamily="2" charset="0"/>
              </a:rPr>
              <a:t>ya</a:t>
            </a:r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tak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ta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16 Bulut"/>
          <p:cNvSpPr/>
          <p:nvPr/>
        </p:nvSpPr>
        <p:spPr>
          <a:xfrm>
            <a:off x="1187624" y="-243408"/>
            <a:ext cx="684076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yat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764704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la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tak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yat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err="1" smtClean="0">
                <a:solidFill>
                  <a:srgbClr val="7030A0"/>
                </a:solidFill>
                <a:latin typeface="Hand writing Mutlu" pitchFamily="2" charset="0"/>
              </a:rPr>
              <a:t>E</a:t>
            </a:r>
            <a:r>
              <a:rPr lang="tr-TR" sz="6000" dirty="0" err="1" smtClean="0">
                <a:solidFill>
                  <a:srgbClr val="FF0000"/>
                </a:solidFill>
                <a:latin typeface="Hand writing Mutlu" pitchFamily="2" charset="0"/>
              </a:rPr>
              <a:t>ray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251520" y="0"/>
            <a:ext cx="889248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smtClean="0">
                <a:solidFill>
                  <a:srgbClr val="0070C0"/>
                </a:solidFill>
                <a:latin typeface="Hand writing Mutlu" pitchFamily="2" charset="0"/>
              </a:rPr>
              <a:t>o</a:t>
            </a:r>
            <a:r>
              <a:rPr lang="tr-TR" sz="6000" dirty="0" smtClean="0">
                <a:solidFill>
                  <a:srgbClr val="C00000"/>
                </a:solidFill>
                <a:latin typeface="Hand writing Mutlu" pitchFamily="2" charset="0"/>
              </a:rPr>
              <a:t>ra</a:t>
            </a:r>
            <a:r>
              <a:rPr lang="tr-TR" sz="6000" dirty="0" smtClean="0">
                <a:solidFill>
                  <a:srgbClr val="7030A0"/>
                </a:solidFill>
                <a:latin typeface="Hand writing Mutlu" pitchFamily="2" charset="0"/>
              </a:rPr>
              <a:t>da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16 Bulut"/>
          <p:cNvSpPr/>
          <p:nvPr/>
        </p:nvSpPr>
        <p:spPr>
          <a:xfrm>
            <a:off x="1331640" y="0"/>
            <a:ext cx="684076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smtClean="0">
                <a:solidFill>
                  <a:srgbClr val="002060"/>
                </a:solidFill>
                <a:latin typeface="Hand writing Mutlu" pitchFamily="2" charset="0"/>
              </a:rPr>
              <a:t>oy</a:t>
            </a:r>
            <a:r>
              <a:rPr lang="tr-TR" sz="6000" dirty="0" smtClean="0">
                <a:solidFill>
                  <a:srgbClr val="C00000"/>
                </a:solidFill>
                <a:latin typeface="Hand writing Mutlu" pitchFamily="2" charset="0"/>
              </a:rPr>
              <a:t>na</a:t>
            </a:r>
            <a:r>
              <a:rPr lang="tr-TR" sz="6000" dirty="0" smtClean="0">
                <a:solidFill>
                  <a:srgbClr val="002060"/>
                </a:solidFill>
                <a:latin typeface="Hand writing Mutlu" pitchFamily="2" charset="0"/>
              </a:rPr>
              <a:t>ma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6" name="16 Bulut"/>
          <p:cNvSpPr/>
          <p:nvPr/>
        </p:nvSpPr>
        <p:spPr>
          <a:xfrm>
            <a:off x="1619672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smtClean="0">
                <a:solidFill>
                  <a:srgbClr val="7030A0"/>
                </a:solidFill>
                <a:latin typeface="Hand writing Mutlu" pitchFamily="2" charset="0"/>
              </a:rPr>
              <a:t>o</a:t>
            </a:r>
            <a:r>
              <a:rPr lang="tr-TR" sz="6000" dirty="0" smtClean="0">
                <a:solidFill>
                  <a:srgbClr val="C00000"/>
                </a:solidFill>
                <a:latin typeface="Hand writing Mutlu" pitchFamily="2" charset="0"/>
              </a:rPr>
              <a:t>yun</a:t>
            </a:r>
            <a:endParaRPr lang="tr-TR" sz="6000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836712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ray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,</a:t>
            </a:r>
            <a:r>
              <a:rPr lang="tr-TR" sz="4800" dirty="0" smtClean="0">
                <a:latin typeface="Hand writing Mutlu" pitchFamily="2" charset="0"/>
              </a:rPr>
              <a:t> 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ra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r>
              <a:rPr lang="tr-TR" sz="4800" dirty="0" smtClean="0">
                <a:latin typeface="Hand writing Mutlu" pitchFamily="2" charset="0"/>
              </a:rPr>
              <a:t> 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oy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un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 oy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ma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0"/>
                            </p:stCondLst>
                            <p:childTnLst>
                              <p:par>
                                <p:cTn id="4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6" grpId="0" animBg="1"/>
      <p:bldP spid="6" grpId="1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2123728" y="0"/>
            <a:ext cx="3744416" cy="141277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err="1" smtClean="0">
                <a:solidFill>
                  <a:srgbClr val="7030A0"/>
                </a:solidFill>
                <a:latin typeface="Hand writing Mutlu" pitchFamily="2" charset="0"/>
              </a:rPr>
              <a:t>E</a:t>
            </a:r>
            <a:r>
              <a:rPr lang="tr-TR" sz="6000" dirty="0" err="1" smtClean="0">
                <a:solidFill>
                  <a:srgbClr val="FF0000"/>
                </a:solidFill>
                <a:latin typeface="Hand writing Mutlu" pitchFamily="2" charset="0"/>
              </a:rPr>
              <a:t>ray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2555776" y="188640"/>
            <a:ext cx="3312368" cy="1196752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smtClean="0">
                <a:solidFill>
                  <a:srgbClr val="0070C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6" name="16 Bulut"/>
          <p:cNvSpPr/>
          <p:nvPr/>
        </p:nvSpPr>
        <p:spPr>
          <a:xfrm>
            <a:off x="2411760" y="0"/>
            <a:ext cx="3888432" cy="151216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smtClean="0">
                <a:solidFill>
                  <a:srgbClr val="7030A0"/>
                </a:solidFill>
                <a:latin typeface="Hand writing Mutlu" pitchFamily="2" charset="0"/>
              </a:rPr>
              <a:t>ya</a:t>
            </a:r>
            <a:r>
              <a:rPr lang="tr-TR" sz="6000" dirty="0" smtClean="0">
                <a:solidFill>
                  <a:srgbClr val="C00000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10" name="16 Bulut"/>
          <p:cNvSpPr/>
          <p:nvPr/>
        </p:nvSpPr>
        <p:spPr>
          <a:xfrm>
            <a:off x="2555776" y="260648"/>
            <a:ext cx="3672408" cy="1296144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smtClean="0">
                <a:solidFill>
                  <a:srgbClr val="002060"/>
                </a:solidFill>
                <a:latin typeface="Hand writing Mutlu" pitchFamily="2" charset="0"/>
              </a:rPr>
              <a:t>yo</a:t>
            </a:r>
            <a:r>
              <a:rPr lang="tr-TR" sz="6000" dirty="0" smtClean="0">
                <a:solidFill>
                  <a:srgbClr val="C00000"/>
                </a:solidFill>
                <a:latin typeface="Hand writing Mutlu" pitchFamily="2" charset="0"/>
              </a:rPr>
              <a:t>lu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0" y="908720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ray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,</a:t>
            </a:r>
            <a:r>
              <a:rPr lang="tr-TR" sz="4800" dirty="0" smtClean="0">
                <a:latin typeface="Hand writing Mutlu" pitchFamily="2" charset="0"/>
              </a:rPr>
              <a:t> 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r>
              <a:rPr lang="tr-TR" sz="4800" dirty="0" smtClean="0">
                <a:latin typeface="Hand writing Mutlu" pitchFamily="2" charset="0"/>
              </a:rPr>
              <a:t> 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ya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 yo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lu.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0"/>
                            </p:stCondLst>
                            <p:childTnLst>
                              <p:par>
                                <p:cTn id="4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6" grpId="0" animBg="1"/>
      <p:bldP spid="6" grpId="1" animBg="1"/>
      <p:bldP spid="10" grpId="0" animBg="1"/>
      <p:bldP spid="10" grpId="1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2555776" y="0"/>
            <a:ext cx="3744416" cy="141277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err="1" smtClean="0">
                <a:solidFill>
                  <a:srgbClr val="7030A0"/>
                </a:solidFill>
                <a:latin typeface="Hand writing Mutlu" pitchFamily="2" charset="0"/>
              </a:rPr>
              <a:t>E</a:t>
            </a:r>
            <a:r>
              <a:rPr lang="tr-TR" sz="6000" dirty="0" err="1" smtClean="0">
                <a:solidFill>
                  <a:srgbClr val="FF0000"/>
                </a:solidFill>
                <a:latin typeface="Hand writing Mutlu" pitchFamily="2" charset="0"/>
              </a:rPr>
              <a:t>ray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6" name="16 Bulut"/>
          <p:cNvSpPr/>
          <p:nvPr/>
        </p:nvSpPr>
        <p:spPr>
          <a:xfrm>
            <a:off x="2699792" y="0"/>
            <a:ext cx="3888432" cy="151216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smtClean="0">
                <a:solidFill>
                  <a:srgbClr val="7030A0"/>
                </a:solidFill>
                <a:latin typeface="Hand writing Mutlu" pitchFamily="2" charset="0"/>
              </a:rPr>
              <a:t>yo</a:t>
            </a:r>
            <a:r>
              <a:rPr lang="tr-TR" sz="6000" dirty="0" smtClean="0">
                <a:solidFill>
                  <a:srgbClr val="C00000"/>
                </a:solidFill>
                <a:latin typeface="Hand writing Mutlu" pitchFamily="2" charset="0"/>
              </a:rPr>
              <a:t>la</a:t>
            </a:r>
            <a:endParaRPr lang="tr-TR" sz="6000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10" name="16 Bulut"/>
          <p:cNvSpPr/>
          <p:nvPr/>
        </p:nvSpPr>
        <p:spPr>
          <a:xfrm>
            <a:off x="2123728" y="0"/>
            <a:ext cx="4968552" cy="1296144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smtClean="0">
                <a:solidFill>
                  <a:srgbClr val="002060"/>
                </a:solidFill>
                <a:latin typeface="Hand writing Mutlu" pitchFamily="2" charset="0"/>
              </a:rPr>
              <a:t>at</a:t>
            </a:r>
            <a:r>
              <a:rPr lang="tr-TR" sz="6000" dirty="0" smtClean="0">
                <a:solidFill>
                  <a:srgbClr val="C00000"/>
                </a:solidFill>
                <a:latin typeface="Hand writing Mutlu" pitchFamily="2" charset="0"/>
              </a:rPr>
              <a:t>la</a:t>
            </a:r>
            <a:r>
              <a:rPr lang="tr-TR" sz="6000" dirty="0" smtClean="0">
                <a:solidFill>
                  <a:srgbClr val="002060"/>
                </a:solidFill>
                <a:latin typeface="Hand writing Mutlu" pitchFamily="2" charset="0"/>
              </a:rPr>
              <a:t>ma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0" y="908720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4800" dirty="0" err="1" smtClean="0">
                <a:solidFill>
                  <a:schemeClr val="bg1"/>
                </a:solidFill>
                <a:latin typeface="Hand writing Mutlu" pitchFamily="2" charset="0"/>
              </a:rPr>
              <a:t>ray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,</a:t>
            </a:r>
            <a:r>
              <a:rPr lang="tr-TR" sz="4800" dirty="0" smtClean="0">
                <a:latin typeface="Hand writing Mutlu" pitchFamily="2" charset="0"/>
              </a:rPr>
              <a:t>  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yo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 at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4800" dirty="0" smtClean="0">
                <a:solidFill>
                  <a:schemeClr val="bg1"/>
                </a:solidFill>
                <a:latin typeface="Hand writing Mutlu" pitchFamily="2" charset="0"/>
              </a:rPr>
              <a:t>ma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48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6" grpId="1" animBg="1"/>
      <p:bldP spid="10" grpId="0" animBg="1"/>
      <p:bldP spid="10" grpId="1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2771800" y="1772816"/>
            <a:ext cx="3744416" cy="141277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smtClean="0">
                <a:solidFill>
                  <a:srgbClr val="7030A0"/>
                </a:solidFill>
                <a:latin typeface="Hand writing Mutlu" pitchFamily="2" charset="0"/>
              </a:rPr>
              <a:t>SON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Ka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1484040" y="15240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ye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mek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16 Bulut"/>
          <p:cNvSpPr/>
          <p:nvPr/>
        </p:nvSpPr>
        <p:spPr>
          <a:xfrm>
            <a:off x="1636440" y="30480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ye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548680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mek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Ka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1475656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ya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nı</a:t>
            </a:r>
            <a:endParaRPr lang="tr-TR" sz="8000" dirty="0">
              <a:solidFill>
                <a:srgbClr val="7030A0"/>
              </a:solidFill>
              <a:latin typeface="Hand writing Mutlu" pitchFamily="2" charset="0"/>
            </a:endParaRPr>
          </a:p>
        </p:txBody>
      </p:sp>
      <p:sp>
        <p:nvSpPr>
          <p:cNvPr id="8" name="16 Bulut"/>
          <p:cNvSpPr/>
          <p:nvPr/>
        </p:nvSpPr>
        <p:spPr>
          <a:xfrm>
            <a:off x="1547664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tak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548680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nı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tak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O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1475656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el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ri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ni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16 Bulut"/>
          <p:cNvSpPr/>
          <p:nvPr/>
        </p:nvSpPr>
        <p:spPr>
          <a:xfrm>
            <a:off x="1619672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yı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ka.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404664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ya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el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le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ni</a:t>
            </a:r>
            <a:r>
              <a:rPr lang="tr-TR" sz="5400" dirty="0" smtClean="0">
                <a:latin typeface="Hand writing Mutlu" pitchFamily="2" charset="0"/>
              </a:rPr>
              <a:t> yı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O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o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kul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ya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kın.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620688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ya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kul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kın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Ka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-180528" y="0"/>
            <a:ext cx="889248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yu</a:t>
            </a:r>
            <a:r>
              <a:rPr lang="tr-TR" sz="8000" dirty="0" smtClean="0">
                <a:solidFill>
                  <a:srgbClr val="0070C0"/>
                </a:solidFill>
                <a:latin typeface="Hand writing Mutlu" pitchFamily="2" charset="0"/>
              </a:rPr>
              <a:t>mur</a:t>
            </a:r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ta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nı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16 Bulut"/>
          <p:cNvSpPr/>
          <p:nvPr/>
        </p:nvSpPr>
        <p:spPr>
          <a:xfrm>
            <a:off x="1331640" y="0"/>
            <a:ext cx="684076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u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nut</a:t>
            </a:r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ma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692696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ya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yu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mur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nı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nut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Ko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ray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0" y="0"/>
            <a:ext cx="889248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0070C0"/>
                </a:solidFill>
                <a:latin typeface="Hand writing Mutlu" pitchFamily="2" charset="0"/>
              </a:rPr>
              <a:t>ka</a:t>
            </a:r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yık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tan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16 Bulut"/>
          <p:cNvSpPr/>
          <p:nvPr/>
        </p:nvSpPr>
        <p:spPr>
          <a:xfrm>
            <a:off x="1331640" y="0"/>
            <a:ext cx="684076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at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la</a:t>
            </a:r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ma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620688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ray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yık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tan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at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ma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Ay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0" y="0"/>
            <a:ext cx="889248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0070C0"/>
                </a:solidFill>
                <a:latin typeface="Hand writing Mutlu" pitchFamily="2" charset="0"/>
              </a:rPr>
              <a:t>a</a:t>
            </a:r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yak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la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rı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nı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16 Bulut"/>
          <p:cNvSpPr/>
          <p:nvPr/>
        </p:nvSpPr>
        <p:spPr>
          <a:xfrm>
            <a:off x="899592" y="-99392"/>
            <a:ext cx="684076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yı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ka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692696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la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yak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rı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nı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yı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1331640" y="0"/>
            <a:ext cx="6624736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Ay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251520" y="0"/>
            <a:ext cx="889248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0070C0"/>
                </a:solidFill>
                <a:latin typeface="Hand writing Mutlu" pitchFamily="2" charset="0"/>
              </a:rPr>
              <a:t>kol</a:t>
            </a:r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tuk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ta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16 Bulut"/>
          <p:cNvSpPr/>
          <p:nvPr/>
        </p:nvSpPr>
        <p:spPr>
          <a:xfrm>
            <a:off x="1043608" y="0"/>
            <a:ext cx="6840760" cy="278092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u</a:t>
            </a:r>
            <a:r>
              <a:rPr lang="tr-TR" sz="8000" dirty="0" smtClean="0">
                <a:solidFill>
                  <a:srgbClr val="7030A0"/>
                </a:solidFill>
                <a:latin typeface="Hand writing Mutlu" pitchFamily="2" charset="0"/>
              </a:rPr>
              <a:t>yu</a:t>
            </a:r>
            <a:r>
              <a:rPr lang="tr-TR" sz="8000" dirty="0" smtClean="0">
                <a:solidFill>
                  <a:srgbClr val="C00000"/>
                </a:solidFill>
                <a:latin typeface="Hand writing Mutlu" pitchFamily="2" charset="0"/>
              </a:rPr>
              <a:t>ma</a:t>
            </a:r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8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620688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la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kol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tuk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u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yu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ma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1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146</Words>
  <Application>Microsoft Office PowerPoint</Application>
  <PresentationFormat>Ekran Gösterisi (4:3)</PresentationFormat>
  <Paragraphs>71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6</cp:revision>
  <dcterms:created xsi:type="dcterms:W3CDTF">2013-12-21T04:52:46Z</dcterms:created>
  <dcterms:modified xsi:type="dcterms:W3CDTF">2015-11-26T21:39:06Z</dcterms:modified>
</cp:coreProperties>
</file>