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F22C0-DB9F-470C-820A-D9C15F6C018E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8BE0F-70FF-4C92-A50E-6D5206E07D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340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8BE0F-70FF-4C92-A50E-6D5206E07D78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9397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ynı Yan Köşesi Kesik Dikdörtgen"/>
          <p:cNvSpPr/>
          <p:nvPr/>
        </p:nvSpPr>
        <p:spPr>
          <a:xfrm>
            <a:off x="0" y="476672"/>
            <a:ext cx="12961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ynı Yan Köşesi Kesik Dikdörtgen"/>
          <p:cNvSpPr/>
          <p:nvPr/>
        </p:nvSpPr>
        <p:spPr>
          <a:xfrm>
            <a:off x="1259632" y="476672"/>
            <a:ext cx="144016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2699792" y="476672"/>
            <a:ext cx="12961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3995936" y="476672"/>
            <a:ext cx="12961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5292080" y="476672"/>
            <a:ext cx="1152128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ıv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ynı Yan Köşesi Kesik Dikdörtgen"/>
          <p:cNvSpPr/>
          <p:nvPr/>
        </p:nvSpPr>
        <p:spPr>
          <a:xfrm>
            <a:off x="6444208" y="476672"/>
            <a:ext cx="12961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7703840" y="476672"/>
            <a:ext cx="144016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üv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0" y="1412776"/>
            <a:ext cx="12961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ve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Aynı Yan Köşesi Kesik Dikdörtgen"/>
          <p:cNvSpPr/>
          <p:nvPr/>
        </p:nvSpPr>
        <p:spPr>
          <a:xfrm>
            <a:off x="1259632" y="1412776"/>
            <a:ext cx="144016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2699792" y="1412776"/>
            <a:ext cx="12961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3995936" y="1412776"/>
            <a:ext cx="12961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ynı Yan Köşesi Kesik Dikdörtgen"/>
          <p:cNvSpPr/>
          <p:nvPr/>
        </p:nvSpPr>
        <p:spPr>
          <a:xfrm>
            <a:off x="5292080" y="1412776"/>
            <a:ext cx="1152128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6444208" y="1412776"/>
            <a:ext cx="12961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7703840" y="1412776"/>
            <a:ext cx="144016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ynı Yan Köşesi Kesik Dikdörtgen"/>
          <p:cNvSpPr/>
          <p:nvPr/>
        </p:nvSpPr>
        <p:spPr>
          <a:xfrm>
            <a:off x="0" y="476672"/>
            <a:ext cx="169168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1691680" y="476672"/>
            <a:ext cx="172819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3419872" y="476672"/>
            <a:ext cx="165618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5076056" y="476672"/>
            <a:ext cx="165618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6732240" y="476672"/>
            <a:ext cx="172819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ha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0" y="1412776"/>
            <a:ext cx="183569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ynı Yan Köşesi Kesik Dikdörtgen"/>
          <p:cNvSpPr/>
          <p:nvPr/>
        </p:nvSpPr>
        <p:spPr>
          <a:xfrm>
            <a:off x="1835696" y="1412776"/>
            <a:ext cx="172819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ve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3563888" y="1412776"/>
            <a:ext cx="201622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5580112" y="1412776"/>
            <a:ext cx="158417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7164288" y="1412776"/>
            <a:ext cx="180020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683568" y="476672"/>
            <a:ext cx="86409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7" name="16 Aynı Yan Köşesi Kesik Dikdörtgen"/>
          <p:cNvSpPr/>
          <p:nvPr/>
        </p:nvSpPr>
        <p:spPr>
          <a:xfrm>
            <a:off x="2483768" y="476672"/>
            <a:ext cx="100811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8" name="17 Aynı Yan Köşesi Kesik Dikdörtgen"/>
          <p:cNvSpPr/>
          <p:nvPr/>
        </p:nvSpPr>
        <p:spPr>
          <a:xfrm>
            <a:off x="4211960" y="476672"/>
            <a:ext cx="86409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5868144" y="476672"/>
            <a:ext cx="86409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7668344" y="476672"/>
            <a:ext cx="86409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1" name="20 Aynı Yan Köşesi Kesik Dikdörtgen"/>
          <p:cNvSpPr/>
          <p:nvPr/>
        </p:nvSpPr>
        <p:spPr>
          <a:xfrm>
            <a:off x="971600" y="1412776"/>
            <a:ext cx="936104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2" name="21 Aynı Yan Köşesi Kesik Dikdörtgen"/>
          <p:cNvSpPr/>
          <p:nvPr/>
        </p:nvSpPr>
        <p:spPr>
          <a:xfrm>
            <a:off x="2627784" y="1412776"/>
            <a:ext cx="936104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Aynı Yan Köşesi Kesik Dikdörtgen"/>
          <p:cNvSpPr/>
          <p:nvPr/>
        </p:nvSpPr>
        <p:spPr>
          <a:xfrm>
            <a:off x="4572000" y="1412776"/>
            <a:ext cx="936104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4" name="23 Aynı Yan Köşesi Kesik Dikdörtgen"/>
          <p:cNvSpPr/>
          <p:nvPr/>
        </p:nvSpPr>
        <p:spPr>
          <a:xfrm>
            <a:off x="6372200" y="1412776"/>
            <a:ext cx="936104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5" name="24 Aynı Yan Köşesi Kesik Dikdörtgen"/>
          <p:cNvSpPr/>
          <p:nvPr/>
        </p:nvSpPr>
        <p:spPr>
          <a:xfrm>
            <a:off x="8207896" y="1412776"/>
            <a:ext cx="75659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1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ynı Yan Köşesi Kesik Dikdörtgen"/>
          <p:cNvSpPr/>
          <p:nvPr/>
        </p:nvSpPr>
        <p:spPr>
          <a:xfrm>
            <a:off x="0" y="476672"/>
            <a:ext cx="205172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2051720" y="476672"/>
            <a:ext cx="2232248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4283968" y="476672"/>
            <a:ext cx="266429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6948264" y="476672"/>
            <a:ext cx="201622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0" y="1412776"/>
            <a:ext cx="219573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cez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2195736" y="1412776"/>
            <a:ext cx="266429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mey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4860032" y="1412776"/>
            <a:ext cx="1872208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6732240" y="1412776"/>
            <a:ext cx="2232248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899592" y="476672"/>
            <a:ext cx="115212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li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8" name="17 Aynı Yan Köşesi Kesik Dikdörtgen"/>
          <p:cNvSpPr/>
          <p:nvPr/>
        </p:nvSpPr>
        <p:spPr>
          <a:xfrm>
            <a:off x="2987824" y="476672"/>
            <a:ext cx="136815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zo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5148064" y="476672"/>
            <a:ext cx="187220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tan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7884368" y="476672"/>
            <a:ext cx="125963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1" name="20 Aynı Yan Köşesi Kesik Dikdörtgen"/>
          <p:cNvSpPr/>
          <p:nvPr/>
        </p:nvSpPr>
        <p:spPr>
          <a:xfrm>
            <a:off x="971600" y="1412776"/>
            <a:ext cx="136815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ve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Aynı Yan Köşesi Kesik Dikdörtgen"/>
          <p:cNvSpPr/>
          <p:nvPr/>
        </p:nvSpPr>
        <p:spPr>
          <a:xfrm>
            <a:off x="3635896" y="1412776"/>
            <a:ext cx="122413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ve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4" name="23 Aynı Yan Köşesi Kesik Dikdörtgen"/>
          <p:cNvSpPr/>
          <p:nvPr/>
        </p:nvSpPr>
        <p:spPr>
          <a:xfrm>
            <a:off x="5508104" y="1412776"/>
            <a:ext cx="1440160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ve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5" name="24 Aynı Yan Köşesi Kesik Dikdörtgen"/>
          <p:cNvSpPr/>
          <p:nvPr/>
        </p:nvSpPr>
        <p:spPr>
          <a:xfrm>
            <a:off x="7524328" y="1412776"/>
            <a:ext cx="1440160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/>
      <p:bldP spid="18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ynı Yan Köşesi Kesik Dikdörtgen"/>
          <p:cNvSpPr/>
          <p:nvPr/>
        </p:nvSpPr>
        <p:spPr>
          <a:xfrm>
            <a:off x="0" y="476672"/>
            <a:ext cx="233975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2339752" y="476672"/>
            <a:ext cx="208823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4427984" y="476672"/>
            <a:ext cx="266429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7092280" y="476672"/>
            <a:ext cx="205172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0" y="1412776"/>
            <a:ext cx="22677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hel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2267744" y="1412776"/>
            <a:ext cx="208823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4355976" y="1412776"/>
            <a:ext cx="172819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6084168" y="1412776"/>
            <a:ext cx="305983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şal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899592" y="476672"/>
            <a:ext cx="151216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ril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8" name="17 Aynı Yan Köşesi Kesik Dikdörtgen"/>
          <p:cNvSpPr/>
          <p:nvPr/>
        </p:nvSpPr>
        <p:spPr>
          <a:xfrm>
            <a:off x="3347864" y="476672"/>
            <a:ext cx="1080120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di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5364088" y="476672"/>
            <a:ext cx="194421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pur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7740352" y="476672"/>
            <a:ext cx="158417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1" name="20 Aynı Yan Köşesi Kesik Dikdörtgen"/>
          <p:cNvSpPr/>
          <p:nvPr/>
        </p:nvSpPr>
        <p:spPr>
          <a:xfrm>
            <a:off x="971600" y="1412776"/>
            <a:ext cx="136815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Aynı Yan Köşesi Kesik Dikdörtgen"/>
          <p:cNvSpPr/>
          <p:nvPr/>
        </p:nvSpPr>
        <p:spPr>
          <a:xfrm>
            <a:off x="3059832" y="1412776"/>
            <a:ext cx="1296144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cil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4" name="23 Aynı Yan Köşesi Kesik Dikdörtgen"/>
          <p:cNvSpPr/>
          <p:nvPr/>
        </p:nvSpPr>
        <p:spPr>
          <a:xfrm>
            <a:off x="5076056" y="1412776"/>
            <a:ext cx="115212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li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5" name="24 Aynı Yan Köşesi Kesik Dikdörtgen"/>
          <p:cNvSpPr/>
          <p:nvPr/>
        </p:nvSpPr>
        <p:spPr>
          <a:xfrm>
            <a:off x="7020272" y="1412776"/>
            <a:ext cx="212372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var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/>
      <p:bldP spid="18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ynı Yan Köşesi Kesik Dikdörtgen"/>
          <p:cNvSpPr/>
          <p:nvPr/>
        </p:nvSpPr>
        <p:spPr>
          <a:xfrm>
            <a:off x="0" y="476672"/>
            <a:ext cx="262778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ynı Yan Köşesi Kesik Dikdörtgen"/>
          <p:cNvSpPr/>
          <p:nvPr/>
        </p:nvSpPr>
        <p:spPr>
          <a:xfrm>
            <a:off x="2627784" y="476672"/>
            <a:ext cx="180020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4427984" y="476672"/>
            <a:ext cx="288032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7308304" y="476672"/>
            <a:ext cx="183569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çi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0" y="1412776"/>
            <a:ext cx="22677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2267744" y="1412776"/>
            <a:ext cx="230425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sev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4572000" y="1412776"/>
            <a:ext cx="244827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sev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7020272" y="1412776"/>
            <a:ext cx="2123728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ve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611560" y="476672"/>
            <a:ext cx="230425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var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8" name="17 Aynı Yan Köşesi Kesik Dikdörtgen"/>
          <p:cNvSpPr/>
          <p:nvPr/>
        </p:nvSpPr>
        <p:spPr>
          <a:xfrm>
            <a:off x="3203848" y="476672"/>
            <a:ext cx="1440160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vi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5292080" y="476672"/>
            <a:ext cx="2016224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var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7740352" y="476672"/>
            <a:ext cx="158417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vi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1" name="20 Aynı Yan Köşesi Kesik Dikdörtgen"/>
          <p:cNvSpPr/>
          <p:nvPr/>
        </p:nvSpPr>
        <p:spPr>
          <a:xfrm>
            <a:off x="1043608" y="1412776"/>
            <a:ext cx="1296144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vi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Aynı Yan Köşesi Kesik Dikdörtgen"/>
          <p:cNvSpPr/>
          <p:nvPr/>
        </p:nvSpPr>
        <p:spPr>
          <a:xfrm>
            <a:off x="3419872" y="1412776"/>
            <a:ext cx="115212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gi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4" name="23 Aynı Yan Köşesi Kesik Dikdörtgen"/>
          <p:cNvSpPr/>
          <p:nvPr/>
        </p:nvSpPr>
        <p:spPr>
          <a:xfrm>
            <a:off x="5652120" y="1412776"/>
            <a:ext cx="151216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da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5" name="24 Aynı Yan Köşesi Kesik Dikdörtgen"/>
          <p:cNvSpPr/>
          <p:nvPr/>
        </p:nvSpPr>
        <p:spPr>
          <a:xfrm>
            <a:off x="7812360" y="1412776"/>
            <a:ext cx="100811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li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/>
      <p:bldP spid="18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ynı Yan Köşesi Kesik Dikdörtgen"/>
          <p:cNvSpPr/>
          <p:nvPr/>
        </p:nvSpPr>
        <p:spPr>
          <a:xfrm>
            <a:off x="0" y="476672"/>
            <a:ext cx="291581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2915816" y="476672"/>
            <a:ext cx="288032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Sev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5796136" y="476672"/>
            <a:ext cx="266429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civ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0" y="1412776"/>
            <a:ext cx="241176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cet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ynı Yan Köşesi Kesik Dikdörtgen"/>
          <p:cNvSpPr/>
          <p:nvPr/>
        </p:nvSpPr>
        <p:spPr>
          <a:xfrm>
            <a:off x="2411760" y="1412776"/>
            <a:ext cx="316835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5580112" y="1412776"/>
            <a:ext cx="2880320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çu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971600" y="476672"/>
            <a:ext cx="223224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vim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4211960" y="476672"/>
            <a:ext cx="172819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tap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6876256" y="476672"/>
            <a:ext cx="158417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civ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1" name="20 Aynı Yan Köşesi Kesik Dikdörtgen"/>
          <p:cNvSpPr/>
          <p:nvPr/>
        </p:nvSpPr>
        <p:spPr>
          <a:xfrm>
            <a:off x="611560" y="1412776"/>
            <a:ext cx="2016224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vel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4" name="23 Aynı Yan Köşesi Kesik Dikdörtgen"/>
          <p:cNvSpPr/>
          <p:nvPr/>
        </p:nvSpPr>
        <p:spPr>
          <a:xfrm>
            <a:off x="3419872" y="1412776"/>
            <a:ext cx="208823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nav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5" name="24 Aynı Yan Köşesi Kesik Dikdörtgen"/>
          <p:cNvSpPr/>
          <p:nvPr/>
        </p:nvSpPr>
        <p:spPr>
          <a:xfrm>
            <a:off x="6084168" y="1412776"/>
            <a:ext cx="2376264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val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4" grpId="0" animBg="1"/>
      <p:bldP spid="15" grpId="0" animBg="1"/>
      <p:bldP spid="16" grpId="0"/>
      <p:bldP spid="19" grpId="0"/>
      <p:bldP spid="20" grpId="0"/>
      <p:bldP spid="21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ynı Yan Köşesi Kesik Dikdörtgen"/>
          <p:cNvSpPr/>
          <p:nvPr/>
        </p:nvSpPr>
        <p:spPr>
          <a:xfrm>
            <a:off x="0" y="476672"/>
            <a:ext cx="262778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ha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2627784" y="476672"/>
            <a:ext cx="230425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4932040" y="476672"/>
            <a:ext cx="266429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0" y="1412776"/>
            <a:ext cx="226774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ce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2267744" y="1412776"/>
            <a:ext cx="244827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viş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4716016" y="1412776"/>
            <a:ext cx="305983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tav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611560" y="476672"/>
            <a:ext cx="230425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vuç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3059832" y="476672"/>
            <a:ext cx="187220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vuç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5508104" y="476672"/>
            <a:ext cx="223224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vuk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1" name="20 Aynı Yan Köşesi Kesik Dikdörtgen"/>
          <p:cNvSpPr/>
          <p:nvPr/>
        </p:nvSpPr>
        <p:spPr>
          <a:xfrm>
            <a:off x="611560" y="1412776"/>
            <a:ext cx="172819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viz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Aynı Yan Köşesi Kesik Dikdörtgen"/>
          <p:cNvSpPr/>
          <p:nvPr/>
        </p:nvSpPr>
        <p:spPr>
          <a:xfrm>
            <a:off x="3347864" y="1412776"/>
            <a:ext cx="1296144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ne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5" name="24 Aynı Yan Köşesi Kesik Dikdörtgen"/>
          <p:cNvSpPr/>
          <p:nvPr/>
        </p:nvSpPr>
        <p:spPr>
          <a:xfrm>
            <a:off x="5724128" y="1412776"/>
            <a:ext cx="223224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şan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2" grpId="0" animBg="1"/>
      <p:bldP spid="15" grpId="0" animBg="1"/>
      <p:bldP spid="16" grpId="0"/>
      <p:bldP spid="19" grpId="0"/>
      <p:bldP spid="20" grpId="0"/>
      <p:bldP spid="21" grpId="0"/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ynı Yan Köşesi Kesik Dikdörtgen"/>
          <p:cNvSpPr/>
          <p:nvPr/>
        </p:nvSpPr>
        <p:spPr>
          <a:xfrm>
            <a:off x="323528" y="476672"/>
            <a:ext cx="2987824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Vil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ynı Yan Köşesi Kesik Dikdörtgen"/>
          <p:cNvSpPr/>
          <p:nvPr/>
        </p:nvSpPr>
        <p:spPr>
          <a:xfrm>
            <a:off x="3275856" y="476672"/>
            <a:ext cx="2592288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Ve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ynı Yan Köşesi Kesik Dikdörtgen"/>
          <p:cNvSpPr/>
          <p:nvPr/>
        </p:nvSpPr>
        <p:spPr>
          <a:xfrm>
            <a:off x="5868144" y="476672"/>
            <a:ext cx="2592288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ynı Yan Köşesi Kesik Dikdörtgen"/>
          <p:cNvSpPr/>
          <p:nvPr/>
        </p:nvSpPr>
        <p:spPr>
          <a:xfrm>
            <a:off x="0" y="1412776"/>
            <a:ext cx="291581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ynı Yan Köşesi Kesik Dikdörtgen"/>
          <p:cNvSpPr/>
          <p:nvPr/>
        </p:nvSpPr>
        <p:spPr>
          <a:xfrm>
            <a:off x="2915816" y="1412776"/>
            <a:ext cx="2664296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Va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ynı Yan Köşesi Kesik Dikdörtgen"/>
          <p:cNvSpPr/>
          <p:nvPr/>
        </p:nvSpPr>
        <p:spPr>
          <a:xfrm>
            <a:off x="5580112" y="1412776"/>
            <a:ext cx="2448272" cy="9144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Ca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Aynı Yan Köşesi Kesik Dikdörtgen"/>
          <p:cNvSpPr/>
          <p:nvPr/>
        </p:nvSpPr>
        <p:spPr>
          <a:xfrm>
            <a:off x="1475656" y="476672"/>
            <a:ext cx="172819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dan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Aynı Yan Köşesi Kesik Dikdörtgen"/>
          <p:cNvSpPr/>
          <p:nvPr/>
        </p:nvSpPr>
        <p:spPr>
          <a:xfrm>
            <a:off x="3995936" y="476672"/>
            <a:ext cx="187220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dat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Aynı Yan Köşesi Kesik Dikdörtgen"/>
          <p:cNvSpPr/>
          <p:nvPr/>
        </p:nvSpPr>
        <p:spPr>
          <a:xfrm>
            <a:off x="6300192" y="476672"/>
            <a:ext cx="244827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vuk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1" name="20 Aynı Yan Köşesi Kesik Dikdörtgen"/>
          <p:cNvSpPr/>
          <p:nvPr/>
        </p:nvSpPr>
        <p:spPr>
          <a:xfrm>
            <a:off x="899592" y="1412776"/>
            <a:ext cx="1944216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ral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Aynı Yan Köşesi Kesik Dikdörtgen"/>
          <p:cNvSpPr/>
          <p:nvPr/>
        </p:nvSpPr>
        <p:spPr>
          <a:xfrm>
            <a:off x="3779912" y="1412776"/>
            <a:ext cx="1728192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hit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5" name="24 Aynı Yan Köşesi Kesik Dikdörtgen"/>
          <p:cNvSpPr/>
          <p:nvPr/>
        </p:nvSpPr>
        <p:spPr>
          <a:xfrm>
            <a:off x="6300192" y="1412776"/>
            <a:ext cx="1872208" cy="914400"/>
          </a:xfrm>
          <a:prstGeom prst="snip2Same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vit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2" grpId="0" animBg="1"/>
      <p:bldP spid="15" grpId="0" animBg="1"/>
      <p:bldP spid="16" grpId="0"/>
      <p:bldP spid="19" grpId="0"/>
      <p:bldP spid="20" grpId="0"/>
      <p:bldP spid="21" grpId="0"/>
      <p:bldP spid="23" grpId="0"/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56</TotalTime>
  <Words>120</Words>
  <Application>Microsoft Office PowerPoint</Application>
  <PresentationFormat>Ekran Gösterisi (4:3)</PresentationFormat>
  <Paragraphs>120</Paragraphs>
  <Slides>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3" baseType="lpstr">
      <vt:lpstr>Calibri</vt:lpstr>
      <vt:lpstr>Constantia</vt:lpstr>
      <vt:lpstr>Hand writing Mutlu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8</cp:revision>
  <dcterms:created xsi:type="dcterms:W3CDTF">2014-01-21T21:55:20Z</dcterms:created>
  <dcterms:modified xsi:type="dcterms:W3CDTF">2015-11-26T21:39:28Z</dcterms:modified>
</cp:coreProperties>
</file>