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56" r:id="rId3"/>
    <p:sldId id="275" r:id="rId4"/>
    <p:sldId id="257" r:id="rId5"/>
    <p:sldId id="276" r:id="rId6"/>
    <p:sldId id="259" r:id="rId7"/>
    <p:sldId id="277" r:id="rId8"/>
    <p:sldId id="278" r:id="rId9"/>
    <p:sldId id="279" r:id="rId10"/>
    <p:sldId id="281" r:id="rId11"/>
    <p:sldId id="282" r:id="rId12"/>
    <p:sldId id="280" r:id="rId13"/>
    <p:sldId id="283" r:id="rId14"/>
    <p:sldId id="271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16B6C-09A3-4AB3-93E9-8C06B05D196C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809AF-DF75-431E-9161-C792735581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1493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809AF-DF75-431E-9161-C792735581A0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5156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0DD8-A445-4680-90DC-1636BBC4B93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A8534-68B3-4793-AB16-546C3BB3360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023E4-9C80-4FE9-8B03-25ABEF589D2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B4D9-C10E-43C9-9C3D-1777A5B83CC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B222B-364E-42A2-9611-284E91585F2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37020-87A3-4494-80B9-CA56CD03CAD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96EFA-EA01-460C-A753-B06351B615B2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41D2-0BB6-4486-85ED-6737CEAA357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3EDAA-C5B2-4158-97BD-506B9E3A1EB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E1D3A-AB69-4561-9119-2FBD0415FEE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93F9-7555-4F6A-9C86-4A5902C0BE9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F6512-2628-4E4A-943E-CD45CFA6530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6953" y="332657"/>
            <a:ext cx="859010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</a:t>
            </a:r>
            <a:r>
              <a:rPr lang="tr-TR" sz="3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SESİ HECE ÇALIŞMASI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404664"/>
            <a:ext cx="111561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404664"/>
            <a:ext cx="136815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lül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87824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kö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51520" y="1916832"/>
            <a:ext cx="115212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ön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403648" y="1916832"/>
            <a:ext cx="151216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59832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452320" y="404664"/>
            <a:ext cx="144016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rek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404664"/>
            <a:ext cx="187220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mür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355976" y="1916832"/>
            <a:ext cx="1584176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lün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84168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228184" y="404664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380312" y="1916832"/>
            <a:ext cx="151216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404664"/>
            <a:ext cx="111561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404664"/>
            <a:ext cx="136815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87824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sö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51520" y="1916832"/>
            <a:ext cx="115212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403648" y="1916832"/>
            <a:ext cx="151216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347864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740352" y="404664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404664"/>
            <a:ext cx="158417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644008" y="1916832"/>
            <a:ext cx="1008112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84168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012160" y="404664"/>
            <a:ext cx="172819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dün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380312" y="1916832"/>
            <a:ext cx="151216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539552" y="404664"/>
            <a:ext cx="133164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404664"/>
            <a:ext cx="172819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7544" y="1916832"/>
            <a:ext cx="169168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123728" y="1916832"/>
            <a:ext cx="165618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sek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427984" y="1916832"/>
            <a:ext cx="180020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Tür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404664"/>
            <a:ext cx="201622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türk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6228184" y="1916832"/>
            <a:ext cx="100811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236296" y="1916832"/>
            <a:ext cx="122413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64088" y="404664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539552" y="404664"/>
            <a:ext cx="133164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öy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404664"/>
            <a:ext cx="172819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7544" y="1916832"/>
            <a:ext cx="57606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43608" y="1916832"/>
            <a:ext cx="93610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427984" y="1916832"/>
            <a:ext cx="129614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516216" y="404664"/>
            <a:ext cx="187220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rük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ök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724128" y="1916832"/>
            <a:ext cx="108012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ni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804248" y="1916832"/>
            <a:ext cx="165618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büs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64088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979712" y="1916832"/>
            <a:ext cx="158417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büs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63688" y="2132856"/>
            <a:ext cx="576064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son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475656" y="0"/>
            <a:ext cx="1152128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627784" y="0"/>
            <a:ext cx="1512168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ker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139952" y="0"/>
            <a:ext cx="864096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004048" y="0"/>
            <a:ext cx="1224136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me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124744"/>
            <a:ext cx="1835696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Dü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835696" y="1124744"/>
            <a:ext cx="201622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dük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851920" y="1124744"/>
            <a:ext cx="1080120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öt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932040" y="1124744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0" y="2204864"/>
            <a:ext cx="140364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403648" y="2204864"/>
            <a:ext cx="165618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di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059832" y="2204864"/>
            <a:ext cx="1728192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ürk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788024" y="2204864"/>
            <a:ext cx="1440160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260648"/>
            <a:ext cx="1152128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115616" y="260648"/>
            <a:ext cx="1080120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195736" y="260648"/>
            <a:ext cx="1296144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91880" y="260648"/>
            <a:ext cx="1296144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772816"/>
            <a:ext cx="1224136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187624" y="1772816"/>
            <a:ext cx="1296144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779912" y="1772816"/>
            <a:ext cx="1296144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şü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00192" y="260648"/>
            <a:ext cx="1224136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788024" y="260648"/>
            <a:ext cx="1512168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483768" y="1772816"/>
            <a:ext cx="1296144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7524328" y="260648"/>
            <a:ext cx="1440160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yü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076056" y="1772816"/>
            <a:ext cx="1296144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zü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72200" y="1772816"/>
            <a:ext cx="1152128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çü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524328" y="1772816"/>
            <a:ext cx="1440160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gü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260648"/>
            <a:ext cx="1763688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tür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260648"/>
            <a:ext cx="1656184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tüy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563888" y="260648"/>
            <a:ext cx="1584176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916832"/>
            <a:ext cx="1691680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küs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763688" y="1916832"/>
            <a:ext cx="1872208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yün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707904" y="1916832"/>
            <a:ext cx="1872208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236296" y="260648"/>
            <a:ext cx="1907704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220072" y="260648"/>
            <a:ext cx="1944216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tüm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652120" y="1916832"/>
            <a:ext cx="1584176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süs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308304" y="1916832"/>
            <a:ext cx="1835696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sün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95536" y="404664"/>
            <a:ext cx="18356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dür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555776" y="404664"/>
            <a:ext cx="187220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dün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788024" y="404664"/>
            <a:ext cx="172819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dök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11560" y="2132856"/>
            <a:ext cx="792088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403648" y="2132856"/>
            <a:ext cx="1080120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843808" y="2132856"/>
            <a:ext cx="1080120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876256" y="404664"/>
            <a:ext cx="194421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ürk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923928" y="2132856"/>
            <a:ext cx="1440160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nel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724128" y="2132856"/>
            <a:ext cx="1728192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dök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452320" y="2132856"/>
            <a:ext cx="1260648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8" grpId="0" animBg="1"/>
      <p:bldP spid="22" grpId="0" animBg="1"/>
      <p:bldP spid="2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332656"/>
            <a:ext cx="180020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ürk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123728" y="332656"/>
            <a:ext cx="1152128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91880" y="332656"/>
            <a:ext cx="1296144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ün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916832"/>
            <a:ext cx="165618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süs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19672" y="1916832"/>
            <a:ext cx="1080120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843808" y="1916832"/>
            <a:ext cx="187220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yün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668344" y="332656"/>
            <a:ext cx="108012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788024" y="332656"/>
            <a:ext cx="108012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716016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156176" y="1916832"/>
            <a:ext cx="1800200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084168" y="332656"/>
            <a:ext cx="1584176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süt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956376" y="1916832"/>
            <a:ext cx="118762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332656"/>
            <a:ext cx="180020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tüy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763688" y="332656"/>
            <a:ext cx="1152128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131840" y="332656"/>
            <a:ext cx="1656184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köy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916832"/>
            <a:ext cx="165618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kök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19672" y="1916832"/>
            <a:ext cx="108012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843808" y="1916832"/>
            <a:ext cx="172819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812360" y="332656"/>
            <a:ext cx="133164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788024" y="332656"/>
            <a:ext cx="108012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572000" y="1916832"/>
            <a:ext cx="129614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12160" y="1916832"/>
            <a:ext cx="194421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dört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084168" y="332656"/>
            <a:ext cx="1728192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tür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956376" y="1916832"/>
            <a:ext cx="118762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332656"/>
            <a:ext cx="1224136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47664" y="332656"/>
            <a:ext cx="108012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843808" y="332656"/>
            <a:ext cx="144016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yü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916832"/>
            <a:ext cx="1259632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59632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524328" y="332656"/>
            <a:ext cx="133164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83968" y="332656"/>
            <a:ext cx="1296144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rü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995936" y="1916832"/>
            <a:ext cx="1944216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rüm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84168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332656"/>
            <a:ext cx="1728192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tür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380312" y="1916832"/>
            <a:ext cx="176368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dük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404664"/>
            <a:ext cx="6480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971600" y="404664"/>
            <a:ext cx="151216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dül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87824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öy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2348880"/>
            <a:ext cx="125963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59632" y="2348880"/>
            <a:ext cx="165618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987824" y="2348880"/>
            <a:ext cx="180020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236296" y="404664"/>
            <a:ext cx="16196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tün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716016" y="2348880"/>
            <a:ext cx="144016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sek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228184" y="2348880"/>
            <a:ext cx="1512168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404664"/>
            <a:ext cx="144016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668344" y="2348880"/>
            <a:ext cx="147565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bül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183</Words>
  <Application>Microsoft Office PowerPoint</Application>
  <PresentationFormat>Ekran Gösterisi (4:3)</PresentationFormat>
  <Paragraphs>160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9</cp:revision>
  <dcterms:created xsi:type="dcterms:W3CDTF">2013-12-29T15:34:19Z</dcterms:created>
  <dcterms:modified xsi:type="dcterms:W3CDTF">2015-11-26T21:37:15Z</dcterms:modified>
</cp:coreProperties>
</file>