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2" r:id="rId2"/>
    <p:sldId id="256" r:id="rId3"/>
    <p:sldId id="275" r:id="rId4"/>
    <p:sldId id="257" r:id="rId5"/>
    <p:sldId id="276" r:id="rId6"/>
    <p:sldId id="259" r:id="rId7"/>
    <p:sldId id="277" r:id="rId8"/>
    <p:sldId id="278" r:id="rId9"/>
    <p:sldId id="279" r:id="rId10"/>
    <p:sldId id="281" r:id="rId11"/>
    <p:sldId id="282" r:id="rId12"/>
    <p:sldId id="280" r:id="rId13"/>
    <p:sldId id="283" r:id="rId14"/>
    <p:sldId id="271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B16B6C-09A3-4AB3-93E9-8C06B05D196C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C809AF-DF75-431E-9161-C792735581A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0909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809AF-DF75-431E-9161-C792735581A0}" type="slidenum">
              <a:rPr lang="tr-TR" smtClean="0"/>
              <a:pPr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012454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F0DD8-A445-4680-90DC-1636BBC4B938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A8534-68B3-4793-AB16-546C3BB33609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023E4-9C80-4FE9-8B03-25ABEF589D2A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3B4D9-C10E-43C9-9C3D-1777A5B83CC3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B222B-364E-42A2-9611-284E91585F27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37020-87A3-4494-80B9-CA56CD03CADB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96EFA-EA01-460C-A753-B06351B615B2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541D2-0BB6-4486-85ED-6737CEAA357C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3EDAA-C5B2-4158-97BD-506B9E3A1EBA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E1D3A-AB69-4561-9119-2FBD0415FEED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893F9-7555-4F6A-9C86-4A5902C0BE91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8F6512-2628-4E4A-943E-CD45CFA6530B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76953" y="332657"/>
            <a:ext cx="8590108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MANİSA TARZANI AHMET BEDEVİ İLKOKULU</a:t>
            </a:r>
          </a:p>
          <a:p>
            <a:pPr algn="ctr"/>
            <a:r>
              <a:rPr lang="tr-T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2013-2014</a:t>
            </a:r>
          </a:p>
          <a:p>
            <a:pPr algn="ctr"/>
            <a:r>
              <a:rPr lang="tr-T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Ü</a:t>
            </a:r>
            <a:r>
              <a:rPr lang="tr-TR" sz="36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tr-T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SESİ HECE ÇALIŞMASI</a:t>
            </a:r>
          </a:p>
          <a:p>
            <a:pPr algn="ctr"/>
            <a:r>
              <a:rPr lang="tr-T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1/E SINIFI</a:t>
            </a:r>
            <a:endParaRPr lang="tr-TR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51520" y="404664"/>
            <a:ext cx="1115616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ey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331640" y="404664"/>
            <a:ext cx="1368152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lül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987824" y="404664"/>
            <a:ext cx="1152128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kö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251520" y="1916832"/>
            <a:ext cx="1152128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ön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403648" y="1916832"/>
            <a:ext cx="1512168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lük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059832" y="1916832"/>
            <a:ext cx="1296144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sü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7452320" y="404664"/>
            <a:ext cx="1440160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rek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139952" y="404664"/>
            <a:ext cx="1872208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mür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4355976" y="1916832"/>
            <a:ext cx="1584176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lün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6084168" y="1916832"/>
            <a:ext cx="1296144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kü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6228184" y="404664"/>
            <a:ext cx="1224136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7380312" y="1916832"/>
            <a:ext cx="1512168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tük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5" grpId="0" animBg="1"/>
      <p:bldP spid="10" grpId="0" animBg="1"/>
      <p:bldP spid="11" grpId="0" animBg="1"/>
      <p:bldP spid="12" grpId="0" animBg="1"/>
      <p:bldP spid="17" grpId="0" animBg="1"/>
      <p:bldP spid="18" grpId="0" animBg="1"/>
      <p:bldP spid="22" grpId="0" animBg="1"/>
      <p:bldP spid="23" grpId="0" animBg="1"/>
      <p:bldP spid="14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51520" y="404664"/>
            <a:ext cx="1115616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ör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331640" y="404664"/>
            <a:ext cx="1368152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tü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987824" y="404664"/>
            <a:ext cx="1152128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sö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251520" y="1916832"/>
            <a:ext cx="1152128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sü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403648" y="1916832"/>
            <a:ext cx="1512168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lük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347864" y="1916832"/>
            <a:ext cx="1296144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sü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7740352" y="404664"/>
            <a:ext cx="1224136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ya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139952" y="404664"/>
            <a:ext cx="1584176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kük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4644008" y="1916832"/>
            <a:ext cx="1008112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re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6084168" y="1916832"/>
            <a:ext cx="1296144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kü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6012160" y="404664"/>
            <a:ext cx="1728192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dün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7380312" y="1916832"/>
            <a:ext cx="1512168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me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5" grpId="0" animBg="1"/>
      <p:bldP spid="10" grpId="0" animBg="1"/>
      <p:bldP spid="11" grpId="0" animBg="1"/>
      <p:bldP spid="12" grpId="0" animBg="1"/>
      <p:bldP spid="17" grpId="0" animBg="1"/>
      <p:bldP spid="18" grpId="0" animBg="1"/>
      <p:bldP spid="22" grpId="0" animBg="1"/>
      <p:bldP spid="23" grpId="0" animBg="1"/>
      <p:bldP spid="14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539552" y="404664"/>
            <a:ext cx="1331640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bü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35696" y="404664"/>
            <a:ext cx="1728192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yük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67544" y="1916832"/>
            <a:ext cx="1691680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yük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2123728" y="1916832"/>
            <a:ext cx="1656184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sek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427984" y="1916832"/>
            <a:ext cx="1800200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Tür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372200" y="404664"/>
            <a:ext cx="2016224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türk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211960" y="404664"/>
            <a:ext cx="1152128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6228184" y="1916832"/>
            <a:ext cx="1008112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ki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7236296" y="1916832"/>
            <a:ext cx="1224136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ye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364088" y="404664"/>
            <a:ext cx="1008112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0" grpId="0" animBg="1"/>
      <p:bldP spid="11" grpId="0" animBg="1"/>
      <p:bldP spid="12" grpId="0" animBg="1"/>
      <p:bldP spid="17" grpId="0" animBg="1"/>
      <p:bldP spid="18" grpId="0" animBg="1"/>
      <p:bldP spid="22" grpId="0" animBg="1"/>
      <p:bldP spid="2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539552" y="404664"/>
            <a:ext cx="1331640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öy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35696" y="404664"/>
            <a:ext cx="1728192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kü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67544" y="1916832"/>
            <a:ext cx="576064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o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43608" y="1916832"/>
            <a:ext cx="936104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to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427984" y="1916832"/>
            <a:ext cx="1296144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mi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516216" y="404664"/>
            <a:ext cx="1872208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rük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211960" y="404664"/>
            <a:ext cx="1152128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ök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5724128" y="1916832"/>
            <a:ext cx="1080120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ni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6804248" y="1916832"/>
            <a:ext cx="1656184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büs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364088" y="404664"/>
            <a:ext cx="1152128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sü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979712" y="1916832"/>
            <a:ext cx="1584176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büs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0" grpId="0" animBg="1"/>
      <p:bldP spid="11" grpId="0" animBg="1"/>
      <p:bldP spid="12" grpId="0" animBg="1"/>
      <p:bldP spid="17" grpId="0" animBg="1"/>
      <p:bldP spid="18" grpId="0" animBg="1"/>
      <p:bldP spid="22" grpId="0" animBg="1"/>
      <p:bldP spid="23" grpId="0" animBg="1"/>
      <p:bldP spid="14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763688" y="2132856"/>
            <a:ext cx="5760640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son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0" y="332656"/>
            <a:ext cx="1152128" cy="11075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ül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115616" y="332656"/>
            <a:ext cx="1080120" cy="11075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üt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195736" y="332656"/>
            <a:ext cx="1296144" cy="11075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ün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491880" y="332656"/>
            <a:ext cx="1296144" cy="11075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ür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0" y="1916832"/>
            <a:ext cx="1224136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üs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187624" y="1916832"/>
            <a:ext cx="1296144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üd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779912" y="1916832"/>
            <a:ext cx="1296144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üş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300192" y="332656"/>
            <a:ext cx="1224136" cy="11075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ük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788024" y="332656"/>
            <a:ext cx="1512168" cy="11075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üm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2483768" y="1916832"/>
            <a:ext cx="1296144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üb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1" name="20 Dikdörtgen"/>
          <p:cNvSpPr/>
          <p:nvPr/>
        </p:nvSpPr>
        <p:spPr>
          <a:xfrm>
            <a:off x="7524328" y="332656"/>
            <a:ext cx="1440160" cy="11075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üy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5076056" y="1916832"/>
            <a:ext cx="1296144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üz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6372200" y="1916832"/>
            <a:ext cx="1152128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üç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7524328" y="1916832"/>
            <a:ext cx="1440160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üg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0" grpId="0" animBg="1"/>
      <p:bldP spid="11" grpId="0" animBg="1"/>
      <p:bldP spid="12" grpId="0" animBg="1"/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0" y="260648"/>
            <a:ext cx="1152128" cy="11795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lü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115616" y="260648"/>
            <a:ext cx="1080120" cy="11795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tü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195736" y="260648"/>
            <a:ext cx="1296144" cy="11795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nü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491880" y="260648"/>
            <a:ext cx="1296144" cy="11795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rü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0" y="1772816"/>
            <a:ext cx="1224136" cy="122413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sü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187624" y="1772816"/>
            <a:ext cx="1296144" cy="122413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dü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779912" y="1772816"/>
            <a:ext cx="1296144" cy="122413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şü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300192" y="260648"/>
            <a:ext cx="1224136" cy="11795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kü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788024" y="260648"/>
            <a:ext cx="1512168" cy="11795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mü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2483768" y="1772816"/>
            <a:ext cx="1296144" cy="122413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bü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1" name="20 Dikdörtgen"/>
          <p:cNvSpPr/>
          <p:nvPr/>
        </p:nvSpPr>
        <p:spPr>
          <a:xfrm>
            <a:off x="7524328" y="260648"/>
            <a:ext cx="1440160" cy="11795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yü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5076056" y="1772816"/>
            <a:ext cx="1296144" cy="122413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zü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6372200" y="1772816"/>
            <a:ext cx="1152128" cy="122413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çü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7524328" y="1772816"/>
            <a:ext cx="1440160" cy="122413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gü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0" grpId="0" animBg="1"/>
      <p:bldP spid="11" grpId="0" animBg="1"/>
      <p:bldP spid="12" grpId="0" animBg="1"/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0" y="260648"/>
            <a:ext cx="1763688" cy="11795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tür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35696" y="260648"/>
            <a:ext cx="1656184" cy="11795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tüy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563888" y="260648"/>
            <a:ext cx="1584176" cy="11795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tül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0" y="1916832"/>
            <a:ext cx="1691680" cy="9361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küs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763688" y="1916832"/>
            <a:ext cx="1872208" cy="9361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yün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707904" y="1916832"/>
            <a:ext cx="1872208" cy="9361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yük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7236296" y="260648"/>
            <a:ext cx="1907704" cy="11795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kül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5220072" y="260648"/>
            <a:ext cx="1944216" cy="11795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tüm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5652120" y="1916832"/>
            <a:ext cx="1584176" cy="9361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süs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7308304" y="1916832"/>
            <a:ext cx="1835696" cy="9361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sün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5" grpId="0" animBg="1"/>
      <p:bldP spid="10" grpId="0" animBg="1"/>
      <p:bldP spid="11" grpId="0" animBg="1"/>
      <p:bldP spid="12" grpId="0" animBg="1"/>
      <p:bldP spid="17" grpId="0" animBg="1"/>
      <p:bldP spid="18" grpId="0" animBg="1"/>
      <p:bldP spid="22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395536" y="404664"/>
            <a:ext cx="1835696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dür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2555776" y="404664"/>
            <a:ext cx="1872208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dün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4788024" y="404664"/>
            <a:ext cx="1728192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dök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611560" y="2132856"/>
            <a:ext cx="792088" cy="122413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403648" y="2132856"/>
            <a:ext cx="1080120" cy="122413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tü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2843808" y="2132856"/>
            <a:ext cx="1080120" cy="122413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tü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6876256" y="404664"/>
            <a:ext cx="1944216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ürk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3923928" y="2132856"/>
            <a:ext cx="1440160" cy="122413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nel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5724128" y="2132856"/>
            <a:ext cx="1728192" cy="122413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dök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7452320" y="2132856"/>
            <a:ext cx="1260648" cy="122413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tü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5" grpId="0" animBg="1"/>
      <p:bldP spid="10" grpId="0" animBg="1"/>
      <p:bldP spid="11" grpId="0" animBg="1"/>
      <p:bldP spid="12" grpId="0" animBg="1"/>
      <p:bldP spid="18" grpId="0" animBg="1"/>
      <p:bldP spid="22" grpId="0" animBg="1"/>
      <p:bldP spid="2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323528" y="332656"/>
            <a:ext cx="1800200" cy="11075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ürk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2123728" y="332656"/>
            <a:ext cx="1152128" cy="11075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tü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491880" y="332656"/>
            <a:ext cx="1296144" cy="11075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ün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0" y="1916832"/>
            <a:ext cx="1656184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süs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619672" y="1916832"/>
            <a:ext cx="1080120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lü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2843808" y="1916832"/>
            <a:ext cx="1872208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yün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7668344" y="332656"/>
            <a:ext cx="1080120" cy="11075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lü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788024" y="332656"/>
            <a:ext cx="1080120" cy="11075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lü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4716016" y="1916832"/>
            <a:ext cx="1296144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lü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6156176" y="1916832"/>
            <a:ext cx="1800200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yük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6084168" y="332656"/>
            <a:ext cx="1584176" cy="11075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süt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7956376" y="1916832"/>
            <a:ext cx="1187624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lü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5" grpId="0" animBg="1"/>
      <p:bldP spid="10" grpId="0" animBg="1"/>
      <p:bldP spid="11" grpId="0" animBg="1"/>
      <p:bldP spid="12" grpId="0" animBg="1"/>
      <p:bldP spid="17" grpId="0" animBg="1"/>
      <p:bldP spid="18" grpId="0" animBg="1"/>
      <p:bldP spid="22" grpId="0" animBg="1"/>
      <p:bldP spid="23" grpId="0" animBg="1"/>
      <p:bldP spid="14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0" y="332656"/>
            <a:ext cx="1800200" cy="11075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tüy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763688" y="332656"/>
            <a:ext cx="1152128" cy="11075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lü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131840" y="332656"/>
            <a:ext cx="1656184" cy="11075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köy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0" y="1916832"/>
            <a:ext cx="1656184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kök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619672" y="1916832"/>
            <a:ext cx="1080120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lü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2843808" y="1916832"/>
            <a:ext cx="1728192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tül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7812360" y="332656"/>
            <a:ext cx="1331640" cy="11075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lü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788024" y="332656"/>
            <a:ext cx="1080120" cy="11075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lü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4572000" y="1916832"/>
            <a:ext cx="1296144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lü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6012160" y="1916832"/>
            <a:ext cx="1944216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dört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6084168" y="332656"/>
            <a:ext cx="1728192" cy="11075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tür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7956376" y="1916832"/>
            <a:ext cx="1187624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lü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5" grpId="0" animBg="1"/>
      <p:bldP spid="10" grpId="0" animBg="1"/>
      <p:bldP spid="11" grpId="0" animBg="1"/>
      <p:bldP spid="12" grpId="0" animBg="1"/>
      <p:bldP spid="17" grpId="0" animBg="1"/>
      <p:bldP spid="18" grpId="0" animBg="1"/>
      <p:bldP spid="22" grpId="0" animBg="1"/>
      <p:bldP spid="23" grpId="0" animBg="1"/>
      <p:bldP spid="14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323528" y="332656"/>
            <a:ext cx="1224136" cy="11075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ül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547664" y="332656"/>
            <a:ext cx="1080120" cy="11075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ke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843808" y="332656"/>
            <a:ext cx="1440160" cy="11075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yü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0" y="1916832"/>
            <a:ext cx="1259632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rü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259632" y="1916832"/>
            <a:ext cx="1296144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2699792" y="1916832"/>
            <a:ext cx="1296144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dü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7524328" y="332656"/>
            <a:ext cx="1331640" cy="11075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kü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283968" y="332656"/>
            <a:ext cx="1296144" cy="11075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rü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3995936" y="1916832"/>
            <a:ext cx="1944216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rüm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6084168" y="1916832"/>
            <a:ext cx="1296144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dü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796136" y="332656"/>
            <a:ext cx="1728192" cy="11075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tür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7380312" y="1916832"/>
            <a:ext cx="1763688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dük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5" grpId="0" animBg="1"/>
      <p:bldP spid="10" grpId="0" animBg="1"/>
      <p:bldP spid="11" grpId="0" animBg="1"/>
      <p:bldP spid="12" grpId="0" animBg="1"/>
      <p:bldP spid="17" grpId="0" animBg="1"/>
      <p:bldP spid="18" grpId="0" animBg="1"/>
      <p:bldP spid="22" grpId="0" animBg="1"/>
      <p:bldP spid="23" grpId="0" animBg="1"/>
      <p:bldP spid="14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323528" y="404664"/>
            <a:ext cx="648072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971600" y="404664"/>
            <a:ext cx="1512168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dül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987824" y="404664"/>
            <a:ext cx="1152128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öy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0" y="2348880"/>
            <a:ext cx="1259632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bü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259632" y="2348880"/>
            <a:ext cx="1656184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yük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2987824" y="2348880"/>
            <a:ext cx="1800200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yük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7236296" y="404664"/>
            <a:ext cx="1619672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tün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139952" y="404664"/>
            <a:ext cx="1152128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kü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4716016" y="2348880"/>
            <a:ext cx="1440160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sek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6228184" y="2348880"/>
            <a:ext cx="1512168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bül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796136" y="404664"/>
            <a:ext cx="1440160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bü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7668344" y="2348880"/>
            <a:ext cx="1475656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bül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5" grpId="0" animBg="1"/>
      <p:bldP spid="10" grpId="0" animBg="1"/>
      <p:bldP spid="11" grpId="0" animBg="1"/>
      <p:bldP spid="12" grpId="0" animBg="1"/>
      <p:bldP spid="17" grpId="0" animBg="1"/>
      <p:bldP spid="18" grpId="0" animBg="1"/>
      <p:bldP spid="22" grpId="0" animBg="1"/>
      <p:bldP spid="23" grpId="0" animBg="1"/>
      <p:bldP spid="14" grpId="0" animBg="1"/>
      <p:bldP spid="16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184</Words>
  <Application>Microsoft Office PowerPoint</Application>
  <PresentationFormat>Ekran Gösterisi (4:3)</PresentationFormat>
  <Paragraphs>162</Paragraphs>
  <Slides>14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8" baseType="lpstr">
      <vt:lpstr>Arial</vt:lpstr>
      <vt:lpstr>Calibri</vt:lpstr>
      <vt:lpstr>Hand writing Mutlu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8</cp:revision>
  <dcterms:created xsi:type="dcterms:W3CDTF">2013-12-29T15:34:19Z</dcterms:created>
  <dcterms:modified xsi:type="dcterms:W3CDTF">2015-11-26T21:37:23Z</dcterms:modified>
</cp:coreProperties>
</file>