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7" r:id="rId11"/>
    <p:sldId id="25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96F04-8C85-48DD-BD9B-032E3B4F7F53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6F1FA-615B-42CC-A944-E83B1638C53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9790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6F1FA-615B-42CC-A944-E83B1638C539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3758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7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TÜRKİYE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053" y="76470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yi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si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?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3616" y="153704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En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yi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ül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Tür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242088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yük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9512" y="314096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ki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min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ri?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3861048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ki</a:t>
            </a:r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 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türk</a:t>
            </a:r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’ün 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46531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yük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der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türk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3668" y="5445224"/>
            <a:ext cx="90103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En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yük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Türk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türk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12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819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158" y="95152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 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 SUNUSU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0429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 </a:t>
            </a:r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ÖĞRETMENİ-MALATYA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406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Bir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bül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yor.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899133" y="-1513607"/>
            <a:ext cx="576064" cy="696236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http://www.kuscum.com/wp-content/uploads/2014/01/images-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99236"/>
            <a:ext cx="5400599" cy="372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14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94063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5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5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rin</a:t>
            </a:r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tü</a:t>
            </a:r>
            <a:r>
              <a:rPr lang="tr-TR" sz="5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5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tım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935137" y="-1549611"/>
            <a:ext cx="576064" cy="703436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http://www.modanium.com/wp-content/uploads/2015/01/kahve-fal%C4%B1nda-%C3%B6rde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94" y="2348880"/>
            <a:ext cx="848236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41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406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süs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lü,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bül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!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863129" y="-1477603"/>
            <a:ext cx="576064" cy="6890352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6" name="Picture 4" descr="http://haber.islamalemiburada.com/wp-content/uploads/2014/10/R%C3%BCyada-B%C3%BClb%C3%BCl-G%C3%B6rme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85" y="2420888"/>
            <a:ext cx="689035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86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406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mü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rü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rek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at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tık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774896" y="610630"/>
            <a:ext cx="576064" cy="2713886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http://www.aliarikanltd.com/Dosyalar/Urunler/Bigger/89d7d0720c5800442f0ac42001366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48879"/>
            <a:ext cx="3888432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narticaret.com.tr/images/uploads/sibiryaceviz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79"/>
            <a:ext cx="3357942" cy="285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ağ Ayraç 8"/>
          <p:cNvSpPr/>
          <p:nvPr/>
        </p:nvSpPr>
        <p:spPr>
          <a:xfrm rot="5400000">
            <a:off x="5688124" y="-15389"/>
            <a:ext cx="576064" cy="3960440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732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406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mes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ör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dek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öt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1738892" y="646634"/>
            <a:ext cx="576064" cy="264187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Ayraç 6"/>
          <p:cNvSpPr/>
          <p:nvPr/>
        </p:nvSpPr>
        <p:spPr>
          <a:xfrm rot="5400000">
            <a:off x="5520358" y="107617"/>
            <a:ext cx="576064" cy="3719911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325072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://www.agaclar.net/forum/attachments/kanatlilar/330154d1346954872-koy-0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327041"/>
            <a:ext cx="4032448" cy="2812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69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406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Ot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rın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kö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sök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tüm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" name="Sağ Ayraç 1"/>
          <p:cNvSpPr/>
          <p:nvPr/>
        </p:nvSpPr>
        <p:spPr>
          <a:xfrm rot="5400000">
            <a:off x="3935137" y="-1549611"/>
            <a:ext cx="576064" cy="7034368"/>
          </a:xfrm>
          <a:prstGeom prst="rightBrac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 descr="http://www.nazimtanrikulu.com/FileUpload/ks122627/File/susam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09293"/>
            <a:ext cx="6912769" cy="365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53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Ü-SESİ CÜMLE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053" y="76470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tül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süm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bak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3616" y="153704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süm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su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242088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mit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yun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oy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9512" y="314096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nal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bak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3669" y="386104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mo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ru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sür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465313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Ül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kü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üç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dü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dük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al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3669" y="544522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Bu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ko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yun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yün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7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47664" y="17306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BEBEK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053" y="76470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bek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3616" y="1537044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bek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ma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ye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242088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bek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le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yü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dü.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9512" y="314096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ma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ya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süt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kat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3669" y="386104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bol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süt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ol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du.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0" y="4653136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nem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süs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lü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 be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bek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al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dı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38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167</Words>
  <Application>Microsoft Office PowerPoint</Application>
  <PresentationFormat>Ekran Gösterisi (4:3)</PresentationFormat>
  <Paragraphs>44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Arial</vt:lpstr>
      <vt:lpstr>Calibri</vt:lpstr>
      <vt:lpstr>Hand writing Mutlu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13</cp:revision>
  <dcterms:created xsi:type="dcterms:W3CDTF">2015-10-06T12:00:39Z</dcterms:created>
  <dcterms:modified xsi:type="dcterms:W3CDTF">2015-12-08T19:31:04Z</dcterms:modified>
</cp:coreProperties>
</file>