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2" r:id="rId2"/>
    <p:sldId id="256" r:id="rId3"/>
    <p:sldId id="273" r:id="rId4"/>
    <p:sldId id="274" r:id="rId5"/>
    <p:sldId id="275" r:id="rId6"/>
    <p:sldId id="276" r:id="rId7"/>
    <p:sldId id="277" r:id="rId8"/>
    <p:sldId id="278" r:id="rId9"/>
    <p:sldId id="279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16B6C-09A3-4AB3-93E9-8C06B05D196C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809AF-DF75-431E-9161-C792735581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4197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809AF-DF75-431E-9161-C792735581A0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6609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0DD8-A445-4680-90DC-1636BBC4B938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A8534-68B3-4793-AB16-546C3BB3360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023E4-9C80-4FE9-8B03-25ABEF589D2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3B4D9-C10E-43C9-9C3D-1777A5B83CC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B222B-364E-42A2-9611-284E91585F2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37020-87A3-4494-80B9-CA56CD03CAD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96EFA-EA01-460C-A753-B06351B615B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541D2-0BB6-4486-85ED-6737CEAA357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3EDAA-C5B2-4158-97BD-506B9E3A1EB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E1D3A-AB69-4561-9119-2FBD0415FEE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93F9-7555-4F6A-9C86-4A5902C0BE9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F6512-2628-4E4A-943E-CD45CFA6530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3" y="332657"/>
            <a:ext cx="85901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</a:t>
            </a:r>
            <a:r>
              <a:rPr lang="tr-TR" sz="3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SESİ CÜMLE 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ÇALIŞMASI</a:t>
            </a:r>
          </a:p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971600" y="0"/>
            <a:ext cx="165618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483768" y="0"/>
            <a:ext cx="864096" cy="119675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0000"/>
                </a:solidFill>
                <a:latin typeface="Hand writing Mutlu" pitchFamily="2" charset="0"/>
              </a:rPr>
              <a:t>ke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03848" y="0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di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08104" y="0"/>
            <a:ext cx="108012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4008" y="0"/>
            <a:ext cx="100811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0000"/>
                </a:solidFill>
                <a:latin typeface="Hand writing Mutlu" pitchFamily="2" charset="0"/>
              </a:rPr>
              <a:t>sü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6516216" y="0"/>
            <a:ext cx="144016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dö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740352" y="0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79512" y="1196752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151112" y="1196752"/>
            <a:ext cx="165618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mi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t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663280" y="1196752"/>
            <a:ext cx="1836712" cy="119675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0000"/>
                </a:solidFill>
                <a:latin typeface="Hand writing Mutlu" pitchFamily="2" charset="0"/>
              </a:rPr>
              <a:t>bü</a:t>
            </a:r>
            <a:r>
              <a:rPr lang="tr-TR" sz="5400" dirty="0" err="1" smtClean="0">
                <a:solidFill>
                  <a:srgbClr val="00B05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355976" y="1196752"/>
            <a:ext cx="158417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bü</a:t>
            </a:r>
            <a:r>
              <a:rPr lang="tr-TR" sz="5400" dirty="0" err="1" smtClean="0">
                <a:solidFill>
                  <a:srgbClr val="00B05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7236296" y="1196752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6084168" y="1196752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öt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 animBg="1"/>
      <p:bldP spid="15" grpId="0"/>
      <p:bldP spid="17" grpId="0"/>
      <p:bldP spid="18" grpId="0"/>
      <p:bldP spid="21" grpId="0"/>
      <p:bldP spid="25" grpId="0"/>
      <p:bldP spid="26" grpId="0"/>
      <p:bldP spid="27" grpId="0"/>
      <p:bldP spid="28" grpId="0" animBg="1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971600" y="0"/>
            <a:ext cx="165618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ne</a:t>
            </a:r>
            <a:r>
              <a:rPr lang="tr-TR" sz="5400" dirty="0" err="1" smtClean="0">
                <a:solidFill>
                  <a:srgbClr val="00B050"/>
                </a:solidFill>
                <a:latin typeface="Hand writing Mutlu" pitchFamily="2" charset="0"/>
              </a:rPr>
              <a:t>r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483768" y="0"/>
            <a:ext cx="864096" cy="119675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ö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03848" y="0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dü</a:t>
            </a:r>
            <a:r>
              <a:rPr lang="tr-TR" sz="5400" dirty="0" err="1" smtClean="0">
                <a:solidFill>
                  <a:srgbClr val="00B05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08104" y="0"/>
            <a:ext cx="108012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dı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644008" y="0"/>
            <a:ext cx="100811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179512" y="1196752"/>
            <a:ext cx="151216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Rü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547664" y="1196752"/>
            <a:ext cx="151216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ya,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663280" y="1196752"/>
            <a:ext cx="1836712" cy="119675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0000"/>
                </a:solidFill>
                <a:latin typeface="Hand writing Mutlu" pitchFamily="2" charset="0"/>
              </a:rPr>
              <a:t>öy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355976" y="1196752"/>
            <a:ext cx="158417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6372200" y="1196752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652120" y="1196752"/>
            <a:ext cx="86409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236296" y="1196752"/>
            <a:ext cx="165618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yor.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 animBg="1"/>
      <p:bldP spid="15" grpId="0"/>
      <p:bldP spid="17" grpId="0"/>
      <p:bldP spid="18" grpId="0"/>
      <p:bldP spid="26" grpId="0"/>
      <p:bldP spid="27" grpId="0"/>
      <p:bldP spid="28" grpId="0" animBg="1"/>
      <p:bldP spid="29" grpId="0"/>
      <p:bldP spid="30" grpId="0"/>
      <p:bldP spid="31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Ey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971600" y="0"/>
            <a:ext cx="144016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r>
              <a:rPr lang="tr-TR" sz="5400" dirty="0" err="1" smtClean="0">
                <a:solidFill>
                  <a:srgbClr val="00B050"/>
                </a:solidFill>
                <a:latin typeface="Hand writing Mutlu" pitchFamily="2" charset="0"/>
              </a:rPr>
              <a:t>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123728" y="0"/>
            <a:ext cx="1008112" cy="119675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ön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15816" y="0"/>
            <a:ext cx="144016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de</a:t>
            </a:r>
            <a:r>
              <a:rPr lang="tr-TR" sz="5400" dirty="0" smtClean="0">
                <a:solidFill>
                  <a:srgbClr val="00B05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292080" y="0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rü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0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0000"/>
                </a:solidFill>
                <a:latin typeface="Hand writing Mutlu" pitchFamily="2" charset="0"/>
              </a:rPr>
              <a:t>yü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0" y="1196752"/>
            <a:ext cx="140364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259632" y="1196752"/>
            <a:ext cx="180020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bam,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771800" y="1196752"/>
            <a:ext cx="86409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491880" y="1196752"/>
            <a:ext cx="108012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220072" y="1196752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yı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211960" y="1196752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0000"/>
                </a:solidFill>
                <a:latin typeface="Hand writing Mutlu" pitchFamily="2" charset="0"/>
              </a:rPr>
              <a:t>ba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00192" y="1196752"/>
            <a:ext cx="144016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sür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012160" y="0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err="1" smtClean="0">
                <a:solidFill>
                  <a:srgbClr val="FF0000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236296" y="0"/>
            <a:ext cx="180020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mü?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452320" y="1196752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chemeClr val="tx1"/>
                </a:solidFill>
                <a:latin typeface="Hand writing Mutlu" pitchFamily="2" charset="0"/>
              </a:rPr>
              <a:t>dü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 animBg="1"/>
      <p:bldP spid="15" grpId="0"/>
      <p:bldP spid="17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19" grpId="0"/>
      <p:bldP spid="16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147565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An</a:t>
            </a:r>
            <a:endParaRPr lang="tr-TR" sz="54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0"/>
            <a:ext cx="165618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ne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m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627784" y="0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tül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635896" y="0"/>
            <a:ext cx="64807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076056" y="0"/>
            <a:ext cx="64807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139952" y="0"/>
            <a:ext cx="79208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ri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0" y="1196752"/>
            <a:ext cx="89959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Ö</a:t>
            </a:r>
            <a:endParaRPr lang="tr-TR" sz="4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55576" y="1196752"/>
            <a:ext cx="180020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mü</a:t>
            </a:r>
            <a:r>
              <a:rPr lang="tr-TR" sz="4800" dirty="0" err="1" smtClean="0">
                <a:solidFill>
                  <a:srgbClr val="00B050"/>
                </a:solidFill>
                <a:latin typeface="Hand writing Mutlu" pitchFamily="2" charset="0"/>
              </a:rPr>
              <a:t>r</a:t>
            </a:r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4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267744" y="1196752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bül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347864" y="1196752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bül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436096" y="1196752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644008" y="1196752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öt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516216" y="1196752"/>
            <a:ext cx="187220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mü?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508104" y="0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668344" y="0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mi?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660232" y="0"/>
            <a:ext cx="79208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156176" y="0"/>
            <a:ext cx="79208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7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19" grpId="0"/>
      <p:bldP spid="16" grpId="0"/>
      <p:bldP spid="21" grpId="0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Ün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971600" y="0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123728" y="0"/>
            <a:ext cx="100811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987824" y="0"/>
            <a:ext cx="144016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dü</a:t>
            </a:r>
            <a:r>
              <a:rPr lang="tr-TR" sz="4800" dirty="0" smtClean="0">
                <a:solidFill>
                  <a:srgbClr val="00B05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148064" y="0"/>
            <a:ext cx="100811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dı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427984" y="0"/>
            <a:ext cx="86409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0" y="1196752"/>
            <a:ext cx="97160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Ül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827584" y="1196752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835696" y="1196752"/>
            <a:ext cx="72008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411760" y="1196752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mi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283968" y="1196752"/>
            <a:ext cx="151216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küs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131840" y="1196752"/>
            <a:ext cx="86409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err="1" smtClean="0">
                <a:solidFill>
                  <a:srgbClr val="FF0000"/>
                </a:solidFill>
                <a:latin typeface="Hand writing Mutlu" pitchFamily="2" charset="0"/>
              </a:rPr>
              <a:t>t’i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364088" y="1196752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tür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012160" y="0"/>
            <a:ext cx="136815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mı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?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372200" y="1196752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err="1" smtClean="0">
                <a:solidFill>
                  <a:schemeClr val="tx1"/>
                </a:solidFill>
                <a:latin typeface="Hand writing Mutlu" pitchFamily="2" charset="0"/>
              </a:rPr>
              <a:t>dü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415808" y="1196752"/>
            <a:ext cx="172819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dirty="0" smtClean="0">
                <a:solidFill>
                  <a:schemeClr val="tx1"/>
                </a:solidFill>
                <a:latin typeface="Hand writing Mutlu" pitchFamily="2" charset="0"/>
              </a:rPr>
              <a:t>mü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?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7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19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0"/>
            <a:ext cx="136815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mut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339752" y="0"/>
            <a:ext cx="79208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131840" y="0"/>
            <a:ext cx="158417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Türk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652120" y="0"/>
            <a:ext cx="100811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di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83968" y="0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‘</a:t>
            </a:r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üm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0" y="1196752"/>
            <a:ext cx="97160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55576" y="1196752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lül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835696" y="1196752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tür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987824" y="1196752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076056" y="1196752"/>
            <a:ext cx="72008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851920" y="1196752"/>
            <a:ext cx="136815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söy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508104" y="1196752"/>
            <a:ext cx="108012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012160" y="0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300192" y="1196752"/>
            <a:ext cx="144016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mi?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804248" y="0"/>
            <a:ext cx="97261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ne.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7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19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971600" y="0"/>
            <a:ext cx="72008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rı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763688" y="0"/>
            <a:ext cx="86409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83768" y="0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nar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4716016" y="0"/>
            <a:ext cx="72008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öt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275856" y="0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0" y="1196752"/>
            <a:ext cx="97160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8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55576" y="1196752"/>
            <a:ext cx="122413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lül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,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835696" y="1196752"/>
            <a:ext cx="129614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tür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987824" y="1196752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kü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076056" y="1196752"/>
            <a:ext cx="72008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le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851920" y="1196752"/>
            <a:ext cx="136815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söy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508104" y="1196752"/>
            <a:ext cx="108012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di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148064" y="0"/>
            <a:ext cx="86409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300192" y="1196752"/>
            <a:ext cx="144016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mi?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084168" y="0"/>
            <a:ext cx="1692696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mü?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7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19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0"/>
            <a:ext cx="108012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Üm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115616" y="0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691680" y="0"/>
            <a:ext cx="136815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n’ın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131840" y="0"/>
            <a:ext cx="72008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to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4355976" y="0"/>
            <a:ext cx="79208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sı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563888" y="0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0" y="1196752"/>
            <a:ext cx="97160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827584" y="1196752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187624" y="1196752"/>
            <a:ext cx="144016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y’ın</a:t>
            </a:r>
            <a:endParaRPr lang="tr-TR" sz="60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771800" y="1196752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211960" y="1196752"/>
            <a:ext cx="72008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sı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419872" y="1196752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004048" y="1196752"/>
            <a:ext cx="648072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ü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148064" y="0"/>
            <a:ext cx="115212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süs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876256" y="1196752"/>
            <a:ext cx="151216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mü?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164288" y="0"/>
            <a:ext cx="165618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chemeClr val="tx1"/>
                </a:solidFill>
                <a:latin typeface="Hand writing Mutlu" pitchFamily="2" charset="0"/>
              </a:rPr>
              <a:t>mü?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156176" y="0"/>
            <a:ext cx="79208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436096" y="1196752"/>
            <a:ext cx="792088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chemeClr val="tx1"/>
                </a:solidFill>
                <a:latin typeface="Hand writing Mutlu" pitchFamily="2" charset="0"/>
              </a:rPr>
              <a:t>tü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6012160" y="1196752"/>
            <a:ext cx="936104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0000"/>
                </a:solidFill>
                <a:latin typeface="Hand writing Mutlu" pitchFamily="2" charset="0"/>
              </a:rPr>
              <a:t>lü</a:t>
            </a:r>
            <a:endParaRPr lang="tr-TR" sz="66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7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19" grpId="0"/>
      <p:bldP spid="21" grpId="0"/>
      <p:bldP spid="22" grpId="0"/>
      <p:bldP spid="23" grpId="0"/>
      <p:bldP spid="24" grpId="0"/>
      <p:bldP spid="25" grpId="0"/>
      <p:bldP spid="3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188</Words>
  <Application>Microsoft Office PowerPoint</Application>
  <PresentationFormat>Ekran Gösterisi (4:3)</PresentationFormat>
  <Paragraphs>142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3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16</cp:revision>
  <dcterms:created xsi:type="dcterms:W3CDTF">2013-12-29T15:34:19Z</dcterms:created>
  <dcterms:modified xsi:type="dcterms:W3CDTF">2015-11-26T21:37:32Z</dcterms:modified>
</cp:coreProperties>
</file>