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65" r:id="rId5"/>
    <p:sldId id="260" r:id="rId6"/>
    <p:sldId id="261" r:id="rId7"/>
    <p:sldId id="262" r:id="rId8"/>
    <p:sldId id="263" r:id="rId9"/>
    <p:sldId id="264" r:id="rId10"/>
    <p:sldId id="266" r:id="rId11"/>
    <p:sldId id="28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58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391A3-C87E-4E3F-A461-58E4387B4FCF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C8DB0-87B2-4970-ACCB-FAB9EF896D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7661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C8DB0-87B2-4970-ACCB-FAB9EF896DBB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4897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4563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0" y="2996952"/>
            <a:ext cx="5436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mür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292080" y="4221088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098" name="Picture 2" descr="http://muratkomur.com.tr/veriler/Urun/CEVIZ-KOMU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38357"/>
            <a:ext cx="2555776" cy="245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73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6642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0" y="2996952"/>
            <a:ext cx="5436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860032" y="4218519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122" name="Picture 2" descr="http://89.19.17.226/images2/img/21969/Image/UrunlerResim/64664-1134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937" y="2886328"/>
            <a:ext cx="2895195" cy="29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43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4563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0" y="2996952"/>
            <a:ext cx="5436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98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4563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0" y="2996952"/>
            <a:ext cx="5436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40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2322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67544" y="2996952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75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ün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2322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67544" y="2996952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ün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6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2322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38884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3779912" y="4077072"/>
            <a:ext cx="1044116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146" name="Picture 2" descr="http://img03.imgfotokritik.com/fk_new/big/5/2/7/52791/2759285-sur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82669"/>
            <a:ext cx="4200026" cy="369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18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2322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67544" y="2996952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51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2996952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553407" y="4221088"/>
            <a:ext cx="1026705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170" name="Picture 2" descr="https://encrypted-tbn2.gstatic.com/images?q=tbn:ANd9GcRA4mYJEHLStILviT7gkQLjw7hBMYJ5I-PFANsCMzakyciEC1J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96952"/>
            <a:ext cx="3312368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43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2996952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19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480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1196752"/>
            <a:ext cx="144016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20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27784" y="2924944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283968" y="1349152"/>
            <a:ext cx="144016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20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78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2996952"/>
            <a:ext cx="46085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427984" y="4293096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194" name="Picture 2" descr="http://vanhacamat.com/konuresimler/480/345566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81257"/>
            <a:ext cx="324036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85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3" y="2996952"/>
            <a:ext cx="50939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004048" y="4149080"/>
            <a:ext cx="864096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218" name="Picture 2" descr="https://www.biliste.com/wp-content/uploads/d%C3%BCd%C3%BC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79622"/>
            <a:ext cx="3096344" cy="338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46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316835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3203848" y="1770229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355976" y="778294"/>
            <a:ext cx="25202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3" y="2996952"/>
            <a:ext cx="50939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716016" y="4207633"/>
            <a:ext cx="1440159" cy="445503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AutoShape 2" descr="türbe resim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2886328"/>
            <a:ext cx="2880321" cy="299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690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316835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dür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3203848" y="1770229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355976" y="77829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bün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3" y="2996952"/>
            <a:ext cx="59766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dür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bün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904148" y="4293096"/>
            <a:ext cx="864096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AutoShape 2" descr="dürbün resim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245" y="2996952"/>
            <a:ext cx="205222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45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316835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3203848" y="1770229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355976" y="77829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3" y="2996952"/>
            <a:ext cx="59766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dür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13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316835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3203848" y="1770229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355976" y="77829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681790" y="564070"/>
            <a:ext cx="504056" cy="464451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3" y="2996952"/>
            <a:ext cx="59766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48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36724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müs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3563888" y="1798744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860032" y="778294"/>
            <a:ext cx="30963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lüm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203848" y="42012"/>
            <a:ext cx="504056" cy="5688632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0" y="2996952"/>
            <a:ext cx="730830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Müs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lüm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4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HECE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43608" y="699773"/>
            <a:ext cx="136815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19552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9523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4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43608" y="699773"/>
            <a:ext cx="136815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19552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3123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rün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rün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427984" y="3973937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http://img.haberler.com/haber/754/kozmetik-3-urune-toplatma-karari-3413754_767_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37698"/>
            <a:ext cx="3168352" cy="312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30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öy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5365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Öy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97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5365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6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5365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3851920" y="407707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0" name="Picture 2" descr="https://gezgintech.com/wp-content/uploads/2014/08/Amalfi-Kiyilar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2736812"/>
            <a:ext cx="3888432" cy="357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7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ür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5365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ür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64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2322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734200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34563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rüm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0" y="2996952"/>
            <a:ext cx="5436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rüm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292080" y="4221088"/>
            <a:ext cx="93610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74" name="Picture 2" descr="http://www.polatiskembe.net/wp-content/uploads/2014/12/urfa-d%C3%BCr%C3%BC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36240"/>
            <a:ext cx="2777743" cy="311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75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158</Words>
  <Application>Microsoft Office PowerPoint</Application>
  <PresentationFormat>Ekran Gösterisi (4:3)</PresentationFormat>
  <Paragraphs>107</Paragraphs>
  <Slides>27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2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2015-10-06T12:00:39Z</dcterms:created>
  <dcterms:modified xsi:type="dcterms:W3CDTF">2015-12-08T19:29:24Z</dcterms:modified>
</cp:coreProperties>
</file>