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8" r:id="rId3"/>
    <p:sldId id="289" r:id="rId4"/>
    <p:sldId id="290" r:id="rId5"/>
    <p:sldId id="291" r:id="rId6"/>
    <p:sldId id="293" r:id="rId7"/>
    <p:sldId id="292" r:id="rId8"/>
    <p:sldId id="294" r:id="rId9"/>
    <p:sldId id="295" r:id="rId10"/>
    <p:sldId id="296" r:id="rId1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6D9F66E-5EB9-4882-86FB-DCBF35E3C3E4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26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25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14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ADC1375-A7B5-40A9-A2E2-BE15D01A78FF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0A4061F-FAC6-4E68-9977-EAD021C4BDCC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72249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654EAE0-5607-46E2-AD39-A1A4BDE4667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dirty="0" smtClean="0"/>
              <a:t>Asıl metin stillerini düzenlemek için tıklatın</a:t>
            </a:r>
          </a:p>
          <a:p>
            <a:pPr lvl="1"/>
            <a:r>
              <a:rPr lang="tr-TR" noProof="0" dirty="0" smtClean="0"/>
              <a:t>İkinci düzey</a:t>
            </a:r>
          </a:p>
          <a:p>
            <a:pPr lvl="2"/>
            <a:r>
              <a:rPr lang="tr-TR" noProof="0" dirty="0" smtClean="0"/>
              <a:t>Üçüncü düzey</a:t>
            </a:r>
          </a:p>
          <a:p>
            <a:pPr lvl="3"/>
            <a:r>
              <a:rPr lang="tr-TR" noProof="0" dirty="0" smtClean="0"/>
              <a:t>Dördüncü düzey</a:t>
            </a:r>
          </a:p>
          <a:p>
            <a:pPr lvl="4"/>
            <a:r>
              <a:rPr lang="tr-TR" noProof="0" dirty="0" smtClean="0"/>
              <a:t>Beşinci düzey</a:t>
            </a:r>
            <a:endParaRPr lang="tr-TR" noProof="0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52ADBBB-9D9F-4730-9B41-066ED3B084E9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613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>
            <a:grpSpLocks/>
          </p:cNvGrpSpPr>
          <p:nvPr/>
        </p:nvGrpSpPr>
        <p:grpSpPr bwMode="auto">
          <a:xfrm rot="248467">
            <a:off x="223838" y="2574925"/>
            <a:ext cx="4687887" cy="2425700"/>
            <a:chOff x="-10068" y="2615721"/>
            <a:chExt cx="5488038" cy="2838132"/>
          </a:xfrm>
        </p:grpSpPr>
        <p:sp>
          <p:nvSpPr>
            <p:cNvPr id="5" name="Serbest Form 457"/>
            <p:cNvSpPr>
              <a:spLocks/>
            </p:cNvSpPr>
            <p:nvPr/>
          </p:nvSpPr>
          <p:spPr bwMode="auto">
            <a:xfrm>
              <a:off x="-10068" y="2615721"/>
              <a:ext cx="5488038" cy="2838132"/>
            </a:xfrm>
            <a:custGeom>
              <a:avLst/>
              <a:gdLst>
                <a:gd name="T0" fmla="*/ 1351 w 1427"/>
                <a:gd name="T1" fmla="*/ 515 h 781"/>
                <a:gd name="T2" fmla="*/ 1128 w 1427"/>
                <a:gd name="T3" fmla="*/ 506 h 781"/>
                <a:gd name="T4" fmla="*/ 1086 w 1427"/>
                <a:gd name="T5" fmla="*/ 291 h 781"/>
                <a:gd name="T6" fmla="*/ 856 w 1427"/>
                <a:gd name="T7" fmla="*/ 301 h 781"/>
                <a:gd name="T8" fmla="*/ 854 w 1427"/>
                <a:gd name="T9" fmla="*/ 181 h 781"/>
                <a:gd name="T10" fmla="*/ 725 w 1427"/>
                <a:gd name="T11" fmla="*/ 94 h 781"/>
                <a:gd name="T12" fmla="*/ 577 w 1427"/>
                <a:gd name="T13" fmla="*/ 162 h 781"/>
                <a:gd name="T14" fmla="*/ 485 w 1427"/>
                <a:gd name="T15" fmla="*/ 41 h 781"/>
                <a:gd name="T16" fmla="*/ 304 w 1427"/>
                <a:gd name="T17" fmla="*/ 123 h 781"/>
                <a:gd name="T18" fmla="*/ 0 w 1427"/>
                <a:gd name="T19" fmla="*/ 110 h 781"/>
                <a:gd name="T20" fmla="*/ 0 w 1427"/>
                <a:gd name="T21" fmla="*/ 556 h 781"/>
                <a:gd name="T22" fmla="*/ 1273 w 1427"/>
                <a:gd name="T23" fmla="*/ 781 h 781"/>
                <a:gd name="T24" fmla="*/ 1427 w 1427"/>
                <a:gd name="T25" fmla="*/ 646 h 781"/>
                <a:gd name="T26" fmla="*/ 1351 w 1427"/>
                <a:gd name="T27" fmla="*/ 515 h 781"/>
                <a:gd name="connsiteX0" fmla="*/ 9351 w 10000"/>
                <a:gd name="connsiteY0" fmla="*/ 5943 h 9561"/>
                <a:gd name="connsiteX1" fmla="*/ 7905 w 10000"/>
                <a:gd name="connsiteY1" fmla="*/ 6040 h 9561"/>
                <a:gd name="connsiteX2" fmla="*/ 7610 w 10000"/>
                <a:gd name="connsiteY2" fmla="*/ 3287 h 9561"/>
                <a:gd name="connsiteX3" fmla="*/ 5999 w 10000"/>
                <a:gd name="connsiteY3" fmla="*/ 3415 h 9561"/>
                <a:gd name="connsiteX4" fmla="*/ 5985 w 10000"/>
                <a:gd name="connsiteY4" fmla="*/ 1879 h 9561"/>
                <a:gd name="connsiteX5" fmla="*/ 5081 w 10000"/>
                <a:gd name="connsiteY5" fmla="*/ 765 h 9561"/>
                <a:gd name="connsiteX6" fmla="*/ 4043 w 10000"/>
                <a:gd name="connsiteY6" fmla="*/ 1635 h 9561"/>
                <a:gd name="connsiteX7" fmla="*/ 3399 w 10000"/>
                <a:gd name="connsiteY7" fmla="*/ 86 h 9561"/>
                <a:gd name="connsiteX8" fmla="*/ 2130 w 10000"/>
                <a:gd name="connsiteY8" fmla="*/ 1136 h 9561"/>
                <a:gd name="connsiteX9" fmla="*/ 0 w 10000"/>
                <a:gd name="connsiteY9" fmla="*/ 969 h 9561"/>
                <a:gd name="connsiteX10" fmla="*/ 0 w 10000"/>
                <a:gd name="connsiteY10" fmla="*/ 6680 h 9561"/>
                <a:gd name="connsiteX11" fmla="*/ 8921 w 10000"/>
                <a:gd name="connsiteY11" fmla="*/ 9561 h 9561"/>
                <a:gd name="connsiteX12" fmla="*/ 10000 w 10000"/>
                <a:gd name="connsiteY12" fmla="*/ 7832 h 9561"/>
                <a:gd name="connsiteX13" fmla="*/ 9351 w 10000"/>
                <a:gd name="connsiteY13" fmla="*/ 5943 h 9561"/>
                <a:gd name="connsiteX0" fmla="*/ 9351 w 10000"/>
                <a:gd name="connsiteY0" fmla="*/ 6216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13" fmla="*/ 9351 w 10000"/>
                <a:gd name="connsiteY13" fmla="*/ 6216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0"/>
                <a:gd name="connsiteY0" fmla="*/ 8192 h 10000"/>
                <a:gd name="connsiteX1" fmla="*/ 7905 w 10000"/>
                <a:gd name="connsiteY1" fmla="*/ 6317 h 10000"/>
                <a:gd name="connsiteX2" fmla="*/ 7610 w 10000"/>
                <a:gd name="connsiteY2" fmla="*/ 3438 h 10000"/>
                <a:gd name="connsiteX3" fmla="*/ 5999 w 10000"/>
                <a:gd name="connsiteY3" fmla="*/ 3572 h 10000"/>
                <a:gd name="connsiteX4" fmla="*/ 5985 w 10000"/>
                <a:gd name="connsiteY4" fmla="*/ 1965 h 10000"/>
                <a:gd name="connsiteX5" fmla="*/ 5081 w 10000"/>
                <a:gd name="connsiteY5" fmla="*/ 800 h 10000"/>
                <a:gd name="connsiteX6" fmla="*/ 4043 w 10000"/>
                <a:gd name="connsiteY6" fmla="*/ 1710 h 10000"/>
                <a:gd name="connsiteX7" fmla="*/ 3399 w 10000"/>
                <a:gd name="connsiteY7" fmla="*/ 90 h 10000"/>
                <a:gd name="connsiteX8" fmla="*/ 2130 w 10000"/>
                <a:gd name="connsiteY8" fmla="*/ 1188 h 10000"/>
                <a:gd name="connsiteX9" fmla="*/ 0 w 10000"/>
                <a:gd name="connsiteY9" fmla="*/ 1013 h 10000"/>
                <a:gd name="connsiteX10" fmla="*/ 0 w 10000"/>
                <a:gd name="connsiteY10" fmla="*/ 6987 h 10000"/>
                <a:gd name="connsiteX11" fmla="*/ 8921 w 10000"/>
                <a:gd name="connsiteY11" fmla="*/ 10000 h 10000"/>
                <a:gd name="connsiteX12" fmla="*/ 10000 w 10000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000 w 10004"/>
                <a:gd name="connsiteY0" fmla="*/ 8192 h 10000"/>
                <a:gd name="connsiteX1" fmla="*/ 7905 w 10004"/>
                <a:gd name="connsiteY1" fmla="*/ 6317 h 10000"/>
                <a:gd name="connsiteX2" fmla="*/ 7610 w 10004"/>
                <a:gd name="connsiteY2" fmla="*/ 3438 h 10000"/>
                <a:gd name="connsiteX3" fmla="*/ 5999 w 10004"/>
                <a:gd name="connsiteY3" fmla="*/ 3572 h 10000"/>
                <a:gd name="connsiteX4" fmla="*/ 5985 w 10004"/>
                <a:gd name="connsiteY4" fmla="*/ 1965 h 10000"/>
                <a:gd name="connsiteX5" fmla="*/ 5081 w 10004"/>
                <a:gd name="connsiteY5" fmla="*/ 800 h 10000"/>
                <a:gd name="connsiteX6" fmla="*/ 4043 w 10004"/>
                <a:gd name="connsiteY6" fmla="*/ 1710 h 10000"/>
                <a:gd name="connsiteX7" fmla="*/ 3399 w 10004"/>
                <a:gd name="connsiteY7" fmla="*/ 90 h 10000"/>
                <a:gd name="connsiteX8" fmla="*/ 2130 w 10004"/>
                <a:gd name="connsiteY8" fmla="*/ 1188 h 10000"/>
                <a:gd name="connsiteX9" fmla="*/ 0 w 10004"/>
                <a:gd name="connsiteY9" fmla="*/ 1013 h 10000"/>
                <a:gd name="connsiteX10" fmla="*/ 0 w 10004"/>
                <a:gd name="connsiteY10" fmla="*/ 6987 h 10000"/>
                <a:gd name="connsiteX11" fmla="*/ 8921 w 10004"/>
                <a:gd name="connsiteY11" fmla="*/ 10000 h 10000"/>
                <a:gd name="connsiteX12" fmla="*/ 10000 w 10004"/>
                <a:gd name="connsiteY12" fmla="*/ 8192 h 10000"/>
                <a:gd name="connsiteX0" fmla="*/ 10678 w 10682"/>
                <a:gd name="connsiteY0" fmla="*/ 8192 h 9889"/>
                <a:gd name="connsiteX1" fmla="*/ 8583 w 10682"/>
                <a:gd name="connsiteY1" fmla="*/ 6317 h 9889"/>
                <a:gd name="connsiteX2" fmla="*/ 8288 w 10682"/>
                <a:gd name="connsiteY2" fmla="*/ 3438 h 9889"/>
                <a:gd name="connsiteX3" fmla="*/ 6677 w 10682"/>
                <a:gd name="connsiteY3" fmla="*/ 3572 h 9889"/>
                <a:gd name="connsiteX4" fmla="*/ 6663 w 10682"/>
                <a:gd name="connsiteY4" fmla="*/ 1965 h 9889"/>
                <a:gd name="connsiteX5" fmla="*/ 5759 w 10682"/>
                <a:gd name="connsiteY5" fmla="*/ 800 h 9889"/>
                <a:gd name="connsiteX6" fmla="*/ 4721 w 10682"/>
                <a:gd name="connsiteY6" fmla="*/ 1710 h 9889"/>
                <a:gd name="connsiteX7" fmla="*/ 4077 w 10682"/>
                <a:gd name="connsiteY7" fmla="*/ 90 h 9889"/>
                <a:gd name="connsiteX8" fmla="*/ 2808 w 10682"/>
                <a:gd name="connsiteY8" fmla="*/ 1188 h 9889"/>
                <a:gd name="connsiteX9" fmla="*/ 678 w 10682"/>
                <a:gd name="connsiteY9" fmla="*/ 1013 h 9889"/>
                <a:gd name="connsiteX10" fmla="*/ 678 w 10682"/>
                <a:gd name="connsiteY10" fmla="*/ 6987 h 9889"/>
                <a:gd name="connsiteX11" fmla="*/ 9832 w 10682"/>
                <a:gd name="connsiteY11" fmla="*/ 9889 h 9889"/>
                <a:gd name="connsiteX12" fmla="*/ 10678 w 10682"/>
                <a:gd name="connsiteY12" fmla="*/ 8192 h 9889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996 w 10000"/>
                <a:gd name="connsiteY0" fmla="*/ 8284 h 10000"/>
                <a:gd name="connsiteX1" fmla="*/ 8035 w 10000"/>
                <a:gd name="connsiteY1" fmla="*/ 6388 h 10000"/>
                <a:gd name="connsiteX2" fmla="*/ 7759 w 10000"/>
                <a:gd name="connsiteY2" fmla="*/ 3477 h 10000"/>
                <a:gd name="connsiteX3" fmla="*/ 6251 w 10000"/>
                <a:gd name="connsiteY3" fmla="*/ 3612 h 10000"/>
                <a:gd name="connsiteX4" fmla="*/ 6238 w 10000"/>
                <a:gd name="connsiteY4" fmla="*/ 1987 h 10000"/>
                <a:gd name="connsiteX5" fmla="*/ 5391 w 10000"/>
                <a:gd name="connsiteY5" fmla="*/ 809 h 10000"/>
                <a:gd name="connsiteX6" fmla="*/ 4420 w 10000"/>
                <a:gd name="connsiteY6" fmla="*/ 1729 h 10000"/>
                <a:gd name="connsiteX7" fmla="*/ 3817 w 10000"/>
                <a:gd name="connsiteY7" fmla="*/ 91 h 10000"/>
                <a:gd name="connsiteX8" fmla="*/ 2629 w 10000"/>
                <a:gd name="connsiteY8" fmla="*/ 1201 h 10000"/>
                <a:gd name="connsiteX9" fmla="*/ 635 w 10000"/>
                <a:gd name="connsiteY9" fmla="*/ 1024 h 10000"/>
                <a:gd name="connsiteX10" fmla="*/ 635 w 10000"/>
                <a:gd name="connsiteY10" fmla="*/ 7065 h 10000"/>
                <a:gd name="connsiteX11" fmla="*/ 9204 w 10000"/>
                <a:gd name="connsiteY11" fmla="*/ 10000 h 10000"/>
                <a:gd name="connsiteX12" fmla="*/ 9996 w 10000"/>
                <a:gd name="connsiteY12" fmla="*/ 8284 h 10000"/>
                <a:gd name="connsiteX0" fmla="*/ 9361 w 9365"/>
                <a:gd name="connsiteY0" fmla="*/ 8284 h 10000"/>
                <a:gd name="connsiteX1" fmla="*/ 7400 w 9365"/>
                <a:gd name="connsiteY1" fmla="*/ 6388 h 10000"/>
                <a:gd name="connsiteX2" fmla="*/ 7124 w 9365"/>
                <a:gd name="connsiteY2" fmla="*/ 3477 h 10000"/>
                <a:gd name="connsiteX3" fmla="*/ 5616 w 9365"/>
                <a:gd name="connsiteY3" fmla="*/ 3612 h 10000"/>
                <a:gd name="connsiteX4" fmla="*/ 5603 w 9365"/>
                <a:gd name="connsiteY4" fmla="*/ 1987 h 10000"/>
                <a:gd name="connsiteX5" fmla="*/ 4756 w 9365"/>
                <a:gd name="connsiteY5" fmla="*/ 809 h 10000"/>
                <a:gd name="connsiteX6" fmla="*/ 3785 w 9365"/>
                <a:gd name="connsiteY6" fmla="*/ 1729 h 10000"/>
                <a:gd name="connsiteX7" fmla="*/ 3182 w 9365"/>
                <a:gd name="connsiteY7" fmla="*/ 91 h 10000"/>
                <a:gd name="connsiteX8" fmla="*/ 1994 w 9365"/>
                <a:gd name="connsiteY8" fmla="*/ 1201 h 10000"/>
                <a:gd name="connsiteX9" fmla="*/ 0 w 9365"/>
                <a:gd name="connsiteY9" fmla="*/ 1024 h 10000"/>
                <a:gd name="connsiteX10" fmla="*/ 0 w 9365"/>
                <a:gd name="connsiteY10" fmla="*/ 7065 h 10000"/>
                <a:gd name="connsiteX11" fmla="*/ 8569 w 9365"/>
                <a:gd name="connsiteY11" fmla="*/ 10000 h 10000"/>
                <a:gd name="connsiteX12" fmla="*/ 9361 w 9365"/>
                <a:gd name="connsiteY12" fmla="*/ 8284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" name="Serbest Form 458"/>
            <p:cNvSpPr>
              <a:spLocks/>
            </p:cNvSpPr>
            <p:nvPr/>
          </p:nvSpPr>
          <p:spPr bwMode="auto">
            <a:xfrm>
              <a:off x="5049388" y="4977995"/>
              <a:ext cx="133809" cy="70582"/>
            </a:xfrm>
            <a:custGeom>
              <a:avLst/>
              <a:gdLst>
                <a:gd name="T0" fmla="*/ 4 w 35"/>
                <a:gd name="T1" fmla="*/ 0 h 18"/>
                <a:gd name="T2" fmla="*/ 0 w 35"/>
                <a:gd name="T3" fmla="*/ 5 h 18"/>
                <a:gd name="T4" fmla="*/ 35 w 35"/>
                <a:gd name="T5" fmla="*/ 2 h 18"/>
                <a:gd name="T6" fmla="*/ 4 w 35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" name="Serbest Form 459"/>
            <p:cNvSpPr>
              <a:spLocks/>
            </p:cNvSpPr>
            <p:nvPr/>
          </p:nvSpPr>
          <p:spPr bwMode="auto">
            <a:xfrm>
              <a:off x="2502968" y="2944204"/>
              <a:ext cx="85489" cy="96586"/>
            </a:xfrm>
            <a:custGeom>
              <a:avLst/>
              <a:gdLst>
                <a:gd name="T0" fmla="*/ 4 w 22"/>
                <a:gd name="T1" fmla="*/ 0 h 25"/>
                <a:gd name="T2" fmla="*/ 18 w 22"/>
                <a:gd name="T3" fmla="*/ 25 h 25"/>
                <a:gd name="T4" fmla="*/ 4 w 22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" name="Serbest Form 460"/>
            <p:cNvSpPr>
              <a:spLocks/>
            </p:cNvSpPr>
            <p:nvPr/>
          </p:nvSpPr>
          <p:spPr bwMode="auto">
            <a:xfrm>
              <a:off x="2303042" y="3123789"/>
              <a:ext cx="102216" cy="81726"/>
            </a:xfrm>
            <a:custGeom>
              <a:avLst/>
              <a:gdLst>
                <a:gd name="T0" fmla="*/ 0 w 26"/>
                <a:gd name="T1" fmla="*/ 2 h 21"/>
                <a:gd name="T2" fmla="*/ 26 w 26"/>
                <a:gd name="T3" fmla="*/ 15 h 21"/>
                <a:gd name="T4" fmla="*/ 0 w 26"/>
                <a:gd name="T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" name="Serbest Form 461"/>
            <p:cNvSpPr>
              <a:spLocks/>
            </p:cNvSpPr>
            <p:nvPr/>
          </p:nvSpPr>
          <p:spPr bwMode="auto">
            <a:xfrm>
              <a:off x="2459119" y="3293014"/>
              <a:ext cx="105932" cy="91013"/>
            </a:xfrm>
            <a:custGeom>
              <a:avLst/>
              <a:gdLst>
                <a:gd name="T0" fmla="*/ 0 w 28"/>
                <a:gd name="T1" fmla="*/ 7 h 23"/>
                <a:gd name="T2" fmla="*/ 28 w 28"/>
                <a:gd name="T3" fmla="*/ 12 h 23"/>
                <a:gd name="T4" fmla="*/ 0 w 28"/>
                <a:gd name="T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" name="Serbest Form 462"/>
            <p:cNvSpPr>
              <a:spLocks/>
            </p:cNvSpPr>
            <p:nvPr/>
          </p:nvSpPr>
          <p:spPr bwMode="auto">
            <a:xfrm>
              <a:off x="2003988" y="3133724"/>
              <a:ext cx="117083" cy="87299"/>
            </a:xfrm>
            <a:custGeom>
              <a:avLst/>
              <a:gdLst>
                <a:gd name="T0" fmla="*/ 0 w 30"/>
                <a:gd name="T1" fmla="*/ 10 h 23"/>
                <a:gd name="T2" fmla="*/ 30 w 30"/>
                <a:gd name="T3" fmla="*/ 10 h 23"/>
                <a:gd name="T4" fmla="*/ 0 w 30"/>
                <a:gd name="T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" name="Serbest Form 463"/>
            <p:cNvSpPr>
              <a:spLocks/>
            </p:cNvSpPr>
            <p:nvPr/>
          </p:nvSpPr>
          <p:spPr bwMode="auto">
            <a:xfrm>
              <a:off x="1758309" y="2686843"/>
              <a:ext cx="92923" cy="115160"/>
            </a:xfrm>
            <a:custGeom>
              <a:avLst/>
              <a:gdLst>
                <a:gd name="T0" fmla="*/ 13 w 24"/>
                <a:gd name="T1" fmla="*/ 30 h 30"/>
                <a:gd name="T2" fmla="*/ 14 w 24"/>
                <a:gd name="T3" fmla="*/ 0 h 30"/>
                <a:gd name="T4" fmla="*/ 13 w 24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464"/>
            <p:cNvSpPr>
              <a:spLocks/>
            </p:cNvSpPr>
            <p:nvPr/>
          </p:nvSpPr>
          <p:spPr bwMode="auto">
            <a:xfrm>
              <a:off x="3011631" y="3521648"/>
              <a:ext cx="92923" cy="72439"/>
            </a:xfrm>
            <a:custGeom>
              <a:avLst/>
              <a:gdLst>
                <a:gd name="T0" fmla="*/ 0 w 24"/>
                <a:gd name="T1" fmla="*/ 3 h 19"/>
                <a:gd name="T2" fmla="*/ 24 w 24"/>
                <a:gd name="T3" fmla="*/ 19 h 19"/>
                <a:gd name="T4" fmla="*/ 0 w 24"/>
                <a:gd name="T5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465"/>
            <p:cNvSpPr>
              <a:spLocks/>
            </p:cNvSpPr>
            <p:nvPr/>
          </p:nvSpPr>
          <p:spPr bwMode="auto">
            <a:xfrm>
              <a:off x="3074334" y="3401201"/>
              <a:ext cx="105932" cy="89156"/>
            </a:xfrm>
            <a:custGeom>
              <a:avLst/>
              <a:gdLst>
                <a:gd name="T0" fmla="*/ 0 w 28"/>
                <a:gd name="T1" fmla="*/ 11 h 23"/>
                <a:gd name="T2" fmla="*/ 28 w 28"/>
                <a:gd name="T3" fmla="*/ 16 h 23"/>
                <a:gd name="T4" fmla="*/ 0 w 28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466"/>
            <p:cNvSpPr>
              <a:spLocks/>
            </p:cNvSpPr>
            <p:nvPr/>
          </p:nvSpPr>
          <p:spPr bwMode="auto">
            <a:xfrm>
              <a:off x="4106602" y="4331069"/>
              <a:ext cx="83630" cy="81726"/>
            </a:xfrm>
            <a:custGeom>
              <a:avLst/>
              <a:gdLst>
                <a:gd name="T0" fmla="*/ 0 w 22"/>
                <a:gd name="T1" fmla="*/ 3 h 21"/>
                <a:gd name="T2" fmla="*/ 22 w 22"/>
                <a:gd name="T3" fmla="*/ 21 h 21"/>
                <a:gd name="T4" fmla="*/ 0 w 22"/>
                <a:gd name="T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467"/>
            <p:cNvSpPr>
              <a:spLocks/>
            </p:cNvSpPr>
            <p:nvPr/>
          </p:nvSpPr>
          <p:spPr bwMode="auto">
            <a:xfrm>
              <a:off x="4175392" y="4224791"/>
              <a:ext cx="104074" cy="83584"/>
            </a:xfrm>
            <a:custGeom>
              <a:avLst/>
              <a:gdLst>
                <a:gd name="T0" fmla="*/ 0 w 27"/>
                <a:gd name="T1" fmla="*/ 9 h 22"/>
                <a:gd name="T2" fmla="*/ 27 w 27"/>
                <a:gd name="T3" fmla="*/ 16 h 22"/>
                <a:gd name="T4" fmla="*/ 0 w 27"/>
                <a:gd name="T5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468"/>
            <p:cNvSpPr>
              <a:spLocks/>
            </p:cNvSpPr>
            <p:nvPr/>
          </p:nvSpPr>
          <p:spPr bwMode="auto">
            <a:xfrm>
              <a:off x="3449626" y="3751288"/>
              <a:ext cx="76196" cy="79868"/>
            </a:xfrm>
            <a:custGeom>
              <a:avLst/>
              <a:gdLst>
                <a:gd name="T0" fmla="*/ 0 w 20"/>
                <a:gd name="T1" fmla="*/ 0 h 21"/>
                <a:gd name="T2" fmla="*/ 20 w 20"/>
                <a:gd name="T3" fmla="*/ 21 h 21"/>
                <a:gd name="T4" fmla="*/ 0 w 20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469"/>
            <p:cNvSpPr>
              <a:spLocks/>
            </p:cNvSpPr>
            <p:nvPr/>
          </p:nvSpPr>
          <p:spPr bwMode="auto">
            <a:xfrm>
              <a:off x="3730356" y="3704597"/>
              <a:ext cx="85489" cy="104015"/>
            </a:xfrm>
            <a:custGeom>
              <a:avLst/>
              <a:gdLst>
                <a:gd name="T0" fmla="*/ 5 w 22"/>
                <a:gd name="T1" fmla="*/ 0 h 27"/>
                <a:gd name="T2" fmla="*/ 17 w 22"/>
                <a:gd name="T3" fmla="*/ 27 h 27"/>
                <a:gd name="T4" fmla="*/ 5 w 22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470"/>
            <p:cNvSpPr>
              <a:spLocks/>
            </p:cNvSpPr>
            <p:nvPr/>
          </p:nvSpPr>
          <p:spPr bwMode="auto">
            <a:xfrm>
              <a:off x="3898836" y="3558195"/>
              <a:ext cx="89206" cy="109587"/>
            </a:xfrm>
            <a:custGeom>
              <a:avLst/>
              <a:gdLst>
                <a:gd name="T0" fmla="*/ 10 w 23"/>
                <a:gd name="T1" fmla="*/ 28 h 28"/>
                <a:gd name="T2" fmla="*/ 17 w 23"/>
                <a:gd name="T3" fmla="*/ 0 h 28"/>
                <a:gd name="T4" fmla="*/ 10 w 23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" name="Serbest Form 471"/>
            <p:cNvSpPr>
              <a:spLocks/>
            </p:cNvSpPr>
            <p:nvPr/>
          </p:nvSpPr>
          <p:spPr bwMode="auto">
            <a:xfrm>
              <a:off x="4213082" y="3970596"/>
              <a:ext cx="105933" cy="89156"/>
            </a:xfrm>
            <a:custGeom>
              <a:avLst/>
              <a:gdLst>
                <a:gd name="T0" fmla="*/ 0 w 27"/>
                <a:gd name="T1" fmla="*/ 17 h 23"/>
                <a:gd name="T2" fmla="*/ 27 w 27"/>
                <a:gd name="T3" fmla="*/ 8 h 23"/>
                <a:gd name="T4" fmla="*/ 0 w 27"/>
                <a:gd name="T5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" name="Serbest Form 472"/>
            <p:cNvSpPr>
              <a:spLocks/>
            </p:cNvSpPr>
            <p:nvPr/>
          </p:nvSpPr>
          <p:spPr bwMode="auto">
            <a:xfrm>
              <a:off x="4698557" y="4412772"/>
              <a:ext cx="91064" cy="107730"/>
            </a:xfrm>
            <a:custGeom>
              <a:avLst/>
              <a:gdLst>
                <a:gd name="T0" fmla="*/ 13 w 24"/>
                <a:gd name="T1" fmla="*/ 28 h 28"/>
                <a:gd name="T2" fmla="*/ 12 w 24"/>
                <a:gd name="T3" fmla="*/ 0 h 28"/>
                <a:gd name="T4" fmla="*/ 13 w 24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473"/>
            <p:cNvSpPr>
              <a:spLocks/>
            </p:cNvSpPr>
            <p:nvPr/>
          </p:nvSpPr>
          <p:spPr bwMode="auto">
            <a:xfrm>
              <a:off x="4572384" y="4423956"/>
              <a:ext cx="85489" cy="100300"/>
            </a:xfrm>
            <a:custGeom>
              <a:avLst/>
              <a:gdLst>
                <a:gd name="T0" fmla="*/ 5 w 22"/>
                <a:gd name="T1" fmla="*/ 0 h 26"/>
                <a:gd name="T2" fmla="*/ 18 w 22"/>
                <a:gd name="T3" fmla="*/ 26 h 26"/>
                <a:gd name="T4" fmla="*/ 5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474"/>
            <p:cNvSpPr>
              <a:spLocks/>
            </p:cNvSpPr>
            <p:nvPr/>
          </p:nvSpPr>
          <p:spPr bwMode="auto">
            <a:xfrm>
              <a:off x="5111260" y="4591990"/>
              <a:ext cx="76198" cy="83583"/>
            </a:xfrm>
            <a:custGeom>
              <a:avLst/>
              <a:gdLst>
                <a:gd name="T0" fmla="*/ 1 w 20"/>
                <a:gd name="T1" fmla="*/ 22 h 22"/>
                <a:gd name="T2" fmla="*/ 20 w 20"/>
                <a:gd name="T3" fmla="*/ 0 h 22"/>
                <a:gd name="T4" fmla="*/ 1 w 20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475"/>
            <p:cNvSpPr>
              <a:spLocks/>
            </p:cNvSpPr>
            <p:nvPr/>
          </p:nvSpPr>
          <p:spPr bwMode="auto">
            <a:xfrm>
              <a:off x="5176478" y="4696333"/>
              <a:ext cx="98498" cy="79869"/>
            </a:xfrm>
            <a:custGeom>
              <a:avLst/>
              <a:gdLst>
                <a:gd name="T0" fmla="*/ 0 w 26"/>
                <a:gd name="T1" fmla="*/ 17 h 21"/>
                <a:gd name="T2" fmla="*/ 26 w 26"/>
                <a:gd name="T3" fmla="*/ 5 h 21"/>
                <a:gd name="T4" fmla="*/ 0 w 26"/>
                <a:gd name="T5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476"/>
            <p:cNvSpPr>
              <a:spLocks/>
            </p:cNvSpPr>
            <p:nvPr/>
          </p:nvSpPr>
          <p:spPr bwMode="auto">
            <a:xfrm>
              <a:off x="4352319" y="4590283"/>
              <a:ext cx="96640" cy="70582"/>
            </a:xfrm>
            <a:custGeom>
              <a:avLst/>
              <a:gdLst>
                <a:gd name="T0" fmla="*/ 0 w 25"/>
                <a:gd name="T1" fmla="*/ 0 h 19"/>
                <a:gd name="T2" fmla="*/ 25 w 25"/>
                <a:gd name="T3" fmla="*/ 16 h 19"/>
                <a:gd name="T4" fmla="*/ 0 w 25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477"/>
            <p:cNvSpPr>
              <a:spLocks/>
            </p:cNvSpPr>
            <p:nvPr/>
          </p:nvSpPr>
          <p:spPr bwMode="auto">
            <a:xfrm>
              <a:off x="3000503" y="3032810"/>
              <a:ext cx="89206" cy="74297"/>
            </a:xfrm>
            <a:custGeom>
              <a:avLst/>
              <a:gdLst>
                <a:gd name="T0" fmla="*/ 0 w 23"/>
                <a:gd name="T1" fmla="*/ 15 h 19"/>
                <a:gd name="T2" fmla="*/ 23 w 23"/>
                <a:gd name="T3" fmla="*/ 3 h 19"/>
                <a:gd name="T4" fmla="*/ 0 w 23"/>
                <a:gd name="T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" name="Serbest Form 478"/>
            <p:cNvSpPr>
              <a:spLocks/>
            </p:cNvSpPr>
            <p:nvPr/>
          </p:nvSpPr>
          <p:spPr bwMode="auto">
            <a:xfrm>
              <a:off x="2801283" y="2923084"/>
              <a:ext cx="72479" cy="92871"/>
            </a:xfrm>
            <a:custGeom>
              <a:avLst/>
              <a:gdLst>
                <a:gd name="T0" fmla="*/ 6 w 19"/>
                <a:gd name="T1" fmla="*/ 24 h 24"/>
                <a:gd name="T2" fmla="*/ 15 w 19"/>
                <a:gd name="T3" fmla="*/ 0 h 24"/>
                <a:gd name="T4" fmla="*/ 6 w 19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" name="Serbest Form 479"/>
            <p:cNvSpPr>
              <a:spLocks/>
            </p:cNvSpPr>
            <p:nvPr/>
          </p:nvSpPr>
          <p:spPr bwMode="auto">
            <a:xfrm>
              <a:off x="92996" y="3009376"/>
              <a:ext cx="118942" cy="100300"/>
            </a:xfrm>
            <a:custGeom>
              <a:avLst/>
              <a:gdLst>
                <a:gd name="T0" fmla="*/ 0 w 31"/>
                <a:gd name="T1" fmla="*/ 19 h 26"/>
                <a:gd name="T2" fmla="*/ 31 w 31"/>
                <a:gd name="T3" fmla="*/ 3 h 26"/>
                <a:gd name="T4" fmla="*/ 0 w 31"/>
                <a:gd name="T5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480"/>
            <p:cNvSpPr>
              <a:spLocks/>
            </p:cNvSpPr>
            <p:nvPr/>
          </p:nvSpPr>
          <p:spPr bwMode="auto">
            <a:xfrm>
              <a:off x="3764398" y="3955345"/>
              <a:ext cx="460899" cy="477357"/>
            </a:xfrm>
            <a:custGeom>
              <a:avLst/>
              <a:gdLst>
                <a:gd name="T0" fmla="*/ 91 w 120"/>
                <a:gd name="T1" fmla="*/ 107 h 124"/>
                <a:gd name="T2" fmla="*/ 106 w 120"/>
                <a:gd name="T3" fmla="*/ 63 h 124"/>
                <a:gd name="T4" fmla="*/ 78 w 120"/>
                <a:gd name="T5" fmla="*/ 60 h 124"/>
                <a:gd name="T6" fmla="*/ 80 w 120"/>
                <a:gd name="T7" fmla="*/ 35 h 124"/>
                <a:gd name="T8" fmla="*/ 40 w 120"/>
                <a:gd name="T9" fmla="*/ 45 h 124"/>
                <a:gd name="T10" fmla="*/ 28 w 120"/>
                <a:gd name="T11" fmla="*/ 2 h 124"/>
                <a:gd name="T12" fmla="*/ 5 w 120"/>
                <a:gd name="T13" fmla="*/ 24 h 124"/>
                <a:gd name="T14" fmla="*/ 33 w 120"/>
                <a:gd name="T15" fmla="*/ 10 h 124"/>
                <a:gd name="T16" fmla="*/ 34 w 120"/>
                <a:gd name="T17" fmla="*/ 53 h 124"/>
                <a:gd name="T18" fmla="*/ 73 w 120"/>
                <a:gd name="T19" fmla="*/ 38 h 124"/>
                <a:gd name="T20" fmla="*/ 72 w 120"/>
                <a:gd name="T21" fmla="*/ 67 h 124"/>
                <a:gd name="T22" fmla="*/ 103 w 120"/>
                <a:gd name="T23" fmla="*/ 68 h 124"/>
                <a:gd name="T24" fmla="*/ 81 w 120"/>
                <a:gd name="T25" fmla="*/ 110 h 124"/>
                <a:gd name="T26" fmla="*/ 119 w 120"/>
                <a:gd name="T27" fmla="*/ 124 h 124"/>
                <a:gd name="T28" fmla="*/ 91 w 120"/>
                <a:gd name="T29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481"/>
            <p:cNvSpPr>
              <a:spLocks/>
            </p:cNvSpPr>
            <p:nvPr/>
          </p:nvSpPr>
          <p:spPr bwMode="auto">
            <a:xfrm>
              <a:off x="3379799" y="3475414"/>
              <a:ext cx="1022154" cy="830266"/>
            </a:xfrm>
            <a:custGeom>
              <a:avLst/>
              <a:gdLst>
                <a:gd name="T0" fmla="*/ 245 w 266"/>
                <a:gd name="T1" fmla="*/ 183 h 216"/>
                <a:gd name="T2" fmla="*/ 256 w 266"/>
                <a:gd name="T3" fmla="*/ 154 h 216"/>
                <a:gd name="T4" fmla="*/ 228 w 266"/>
                <a:gd name="T5" fmla="*/ 138 h 216"/>
                <a:gd name="T6" fmla="*/ 234 w 266"/>
                <a:gd name="T7" fmla="*/ 98 h 216"/>
                <a:gd name="T8" fmla="*/ 183 w 266"/>
                <a:gd name="T9" fmla="*/ 78 h 216"/>
                <a:gd name="T10" fmla="*/ 183 w 266"/>
                <a:gd name="T11" fmla="*/ 40 h 216"/>
                <a:gd name="T12" fmla="*/ 128 w 266"/>
                <a:gd name="T13" fmla="*/ 49 h 216"/>
                <a:gd name="T14" fmla="*/ 125 w 266"/>
                <a:gd name="T15" fmla="*/ 9 h 216"/>
                <a:gd name="T16" fmla="*/ 98 w 266"/>
                <a:gd name="T17" fmla="*/ 21 h 216"/>
                <a:gd name="T18" fmla="*/ 74 w 266"/>
                <a:gd name="T19" fmla="*/ 7 h 216"/>
                <a:gd name="T20" fmla="*/ 57 w 266"/>
                <a:gd name="T21" fmla="*/ 45 h 216"/>
                <a:gd name="T22" fmla="*/ 22 w 266"/>
                <a:gd name="T23" fmla="*/ 21 h 216"/>
                <a:gd name="T24" fmla="*/ 16 w 266"/>
                <a:gd name="T25" fmla="*/ 61 h 216"/>
                <a:gd name="T26" fmla="*/ 27 w 266"/>
                <a:gd name="T27" fmla="*/ 27 h 216"/>
                <a:gd name="T28" fmla="*/ 60 w 266"/>
                <a:gd name="T29" fmla="*/ 61 h 216"/>
                <a:gd name="T30" fmla="*/ 77 w 266"/>
                <a:gd name="T31" fmla="*/ 19 h 216"/>
                <a:gd name="T32" fmla="*/ 100 w 266"/>
                <a:gd name="T33" fmla="*/ 41 h 216"/>
                <a:gd name="T34" fmla="*/ 119 w 266"/>
                <a:gd name="T35" fmla="*/ 17 h 216"/>
                <a:gd name="T36" fmla="*/ 122 w 266"/>
                <a:gd name="T37" fmla="*/ 62 h 216"/>
                <a:gd name="T38" fmla="*/ 177 w 266"/>
                <a:gd name="T39" fmla="*/ 48 h 216"/>
                <a:gd name="T40" fmla="*/ 171 w 266"/>
                <a:gd name="T41" fmla="*/ 84 h 216"/>
                <a:gd name="T42" fmla="*/ 228 w 266"/>
                <a:gd name="T43" fmla="*/ 107 h 216"/>
                <a:gd name="T44" fmla="*/ 210 w 266"/>
                <a:gd name="T45" fmla="*/ 144 h 216"/>
                <a:gd name="T46" fmla="*/ 249 w 266"/>
                <a:gd name="T47" fmla="*/ 157 h 216"/>
                <a:gd name="T48" fmla="*/ 233 w 266"/>
                <a:gd name="T49" fmla="*/ 184 h 216"/>
                <a:gd name="T50" fmla="*/ 255 w 266"/>
                <a:gd name="T51" fmla="*/ 201 h 216"/>
                <a:gd name="T52" fmla="*/ 245 w 266"/>
                <a:gd name="T53" fmla="*/ 211 h 216"/>
                <a:gd name="T54" fmla="*/ 244 w 266"/>
                <a:gd name="T55" fmla="*/ 215 h 216"/>
                <a:gd name="T56" fmla="*/ 262 w 266"/>
                <a:gd name="T57" fmla="*/ 202 h 216"/>
                <a:gd name="T58" fmla="*/ 245 w 266"/>
                <a:gd name="T59" fmla="*/ 18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482"/>
            <p:cNvSpPr>
              <a:spLocks/>
            </p:cNvSpPr>
            <p:nvPr/>
          </p:nvSpPr>
          <p:spPr bwMode="auto">
            <a:xfrm>
              <a:off x="4923576" y="4362720"/>
              <a:ext cx="488775" cy="952855"/>
            </a:xfrm>
            <a:custGeom>
              <a:avLst/>
              <a:gdLst>
                <a:gd name="T0" fmla="*/ 101 w 127"/>
                <a:gd name="T1" fmla="*/ 124 h 248"/>
                <a:gd name="T2" fmla="*/ 121 w 127"/>
                <a:gd name="T3" fmla="*/ 101 h 248"/>
                <a:gd name="T4" fmla="*/ 80 w 127"/>
                <a:gd name="T5" fmla="*/ 78 h 248"/>
                <a:gd name="T6" fmla="*/ 100 w 127"/>
                <a:gd name="T7" fmla="*/ 52 h 248"/>
                <a:gd name="T8" fmla="*/ 74 w 127"/>
                <a:gd name="T9" fmla="*/ 46 h 248"/>
                <a:gd name="T10" fmla="*/ 67 w 127"/>
                <a:gd name="T11" fmla="*/ 25 h 248"/>
                <a:gd name="T12" fmla="*/ 36 w 127"/>
                <a:gd name="T13" fmla="*/ 39 h 248"/>
                <a:gd name="T14" fmla="*/ 25 w 127"/>
                <a:gd name="T15" fmla="*/ 6 h 248"/>
                <a:gd name="T16" fmla="*/ 0 w 127"/>
                <a:gd name="T17" fmla="*/ 26 h 248"/>
                <a:gd name="T18" fmla="*/ 25 w 127"/>
                <a:gd name="T19" fmla="*/ 12 h 248"/>
                <a:gd name="T20" fmla="*/ 28 w 127"/>
                <a:gd name="T21" fmla="*/ 50 h 248"/>
                <a:gd name="T22" fmla="*/ 63 w 127"/>
                <a:gd name="T23" fmla="*/ 33 h 248"/>
                <a:gd name="T24" fmla="*/ 66 w 127"/>
                <a:gd name="T25" fmla="*/ 58 h 248"/>
                <a:gd name="T26" fmla="*/ 91 w 127"/>
                <a:gd name="T27" fmla="*/ 54 h 248"/>
                <a:gd name="T28" fmla="*/ 69 w 127"/>
                <a:gd name="T29" fmla="*/ 82 h 248"/>
                <a:gd name="T30" fmla="*/ 111 w 127"/>
                <a:gd name="T31" fmla="*/ 103 h 248"/>
                <a:gd name="T32" fmla="*/ 89 w 127"/>
                <a:gd name="T33" fmla="*/ 122 h 248"/>
                <a:gd name="T34" fmla="*/ 114 w 127"/>
                <a:gd name="T35" fmla="*/ 165 h 248"/>
                <a:gd name="T36" fmla="*/ 81 w 127"/>
                <a:gd name="T37" fmla="*/ 177 h 248"/>
                <a:gd name="T38" fmla="*/ 100 w 127"/>
                <a:gd name="T39" fmla="*/ 206 h 248"/>
                <a:gd name="T40" fmla="*/ 75 w 127"/>
                <a:gd name="T41" fmla="*/ 213 h 248"/>
                <a:gd name="T42" fmla="*/ 80 w 127"/>
                <a:gd name="T43" fmla="*/ 235 h 248"/>
                <a:gd name="T44" fmla="*/ 68 w 127"/>
                <a:gd name="T45" fmla="*/ 235 h 248"/>
                <a:gd name="T46" fmla="*/ 65 w 127"/>
                <a:gd name="T47" fmla="*/ 237 h 248"/>
                <a:gd name="T48" fmla="*/ 84 w 127"/>
                <a:gd name="T49" fmla="*/ 239 h 248"/>
                <a:gd name="T50" fmla="*/ 83 w 127"/>
                <a:gd name="T51" fmla="*/ 219 h 248"/>
                <a:gd name="T52" fmla="*/ 106 w 127"/>
                <a:gd name="T53" fmla="*/ 208 h 248"/>
                <a:gd name="T54" fmla="*/ 96 w 127"/>
                <a:gd name="T55" fmla="*/ 183 h 248"/>
                <a:gd name="T56" fmla="*/ 123 w 127"/>
                <a:gd name="T57" fmla="*/ 164 h 248"/>
                <a:gd name="T58" fmla="*/ 101 w 127"/>
                <a:gd name="T59" fmla="*/ 12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483"/>
            <p:cNvSpPr>
              <a:spLocks/>
            </p:cNvSpPr>
            <p:nvPr/>
          </p:nvSpPr>
          <p:spPr bwMode="auto">
            <a:xfrm>
              <a:off x="2227128" y="2844935"/>
              <a:ext cx="1085342" cy="668670"/>
            </a:xfrm>
            <a:custGeom>
              <a:avLst/>
              <a:gdLst>
                <a:gd name="T0" fmla="*/ 243 w 282"/>
                <a:gd name="T1" fmla="*/ 127 h 174"/>
                <a:gd name="T2" fmla="*/ 269 w 282"/>
                <a:gd name="T3" fmla="*/ 87 h 174"/>
                <a:gd name="T4" fmla="*/ 245 w 282"/>
                <a:gd name="T5" fmla="*/ 75 h 174"/>
                <a:gd name="T6" fmla="*/ 245 w 282"/>
                <a:gd name="T7" fmla="*/ 42 h 174"/>
                <a:gd name="T8" fmla="*/ 207 w 282"/>
                <a:gd name="T9" fmla="*/ 67 h 174"/>
                <a:gd name="T10" fmla="*/ 191 w 282"/>
                <a:gd name="T11" fmla="*/ 12 h 174"/>
                <a:gd name="T12" fmla="*/ 158 w 282"/>
                <a:gd name="T13" fmla="*/ 37 h 174"/>
                <a:gd name="T14" fmla="*/ 116 w 282"/>
                <a:gd name="T15" fmla="*/ 6 h 174"/>
                <a:gd name="T16" fmla="*/ 84 w 282"/>
                <a:gd name="T17" fmla="*/ 40 h 174"/>
                <a:gd name="T18" fmla="*/ 58 w 282"/>
                <a:gd name="T19" fmla="*/ 24 h 174"/>
                <a:gd name="T20" fmla="*/ 38 w 282"/>
                <a:gd name="T21" fmla="*/ 54 h 174"/>
                <a:gd name="T22" fmla="*/ 14 w 282"/>
                <a:gd name="T23" fmla="*/ 52 h 174"/>
                <a:gd name="T24" fmla="*/ 10 w 282"/>
                <a:gd name="T25" fmla="*/ 78 h 174"/>
                <a:gd name="T26" fmla="*/ 14 w 282"/>
                <a:gd name="T27" fmla="*/ 74 h 174"/>
                <a:gd name="T28" fmla="*/ 18 w 282"/>
                <a:gd name="T29" fmla="*/ 58 h 174"/>
                <a:gd name="T30" fmla="*/ 43 w 282"/>
                <a:gd name="T31" fmla="*/ 65 h 174"/>
                <a:gd name="T32" fmla="*/ 58 w 282"/>
                <a:gd name="T33" fmla="*/ 34 h 174"/>
                <a:gd name="T34" fmla="*/ 88 w 282"/>
                <a:gd name="T35" fmla="*/ 60 h 174"/>
                <a:gd name="T36" fmla="*/ 113 w 282"/>
                <a:gd name="T37" fmla="*/ 17 h 174"/>
                <a:gd name="T38" fmla="*/ 157 w 282"/>
                <a:gd name="T39" fmla="*/ 52 h 174"/>
                <a:gd name="T40" fmla="*/ 186 w 282"/>
                <a:gd name="T41" fmla="*/ 23 h 174"/>
                <a:gd name="T42" fmla="*/ 199 w 282"/>
                <a:gd name="T43" fmla="*/ 82 h 174"/>
                <a:gd name="T44" fmla="*/ 240 w 282"/>
                <a:gd name="T45" fmla="*/ 53 h 174"/>
                <a:gd name="T46" fmla="*/ 228 w 282"/>
                <a:gd name="T47" fmla="*/ 87 h 174"/>
                <a:gd name="T48" fmla="*/ 257 w 282"/>
                <a:gd name="T49" fmla="*/ 92 h 174"/>
                <a:gd name="T50" fmla="*/ 227 w 282"/>
                <a:gd name="T51" fmla="*/ 136 h 174"/>
                <a:gd name="T52" fmla="*/ 272 w 282"/>
                <a:gd name="T53" fmla="*/ 142 h 174"/>
                <a:gd name="T54" fmla="*/ 248 w 282"/>
                <a:gd name="T55" fmla="*/ 174 h 174"/>
                <a:gd name="T56" fmla="*/ 279 w 282"/>
                <a:gd name="T57" fmla="*/ 142 h 174"/>
                <a:gd name="T58" fmla="*/ 243 w 282"/>
                <a:gd name="T59" fmla="*/ 12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484"/>
            <p:cNvSpPr>
              <a:spLocks/>
            </p:cNvSpPr>
            <p:nvPr/>
          </p:nvSpPr>
          <p:spPr bwMode="auto">
            <a:xfrm>
              <a:off x="2381559" y="3135224"/>
              <a:ext cx="615150" cy="304616"/>
            </a:xfrm>
            <a:custGeom>
              <a:avLst/>
              <a:gdLst>
                <a:gd name="T0" fmla="*/ 107 w 160"/>
                <a:gd name="T1" fmla="*/ 54 h 79"/>
                <a:gd name="T2" fmla="*/ 97 w 160"/>
                <a:gd name="T3" fmla="*/ 14 h 79"/>
                <a:gd name="T4" fmla="*/ 75 w 160"/>
                <a:gd name="T5" fmla="*/ 27 h 79"/>
                <a:gd name="T6" fmla="*/ 60 w 160"/>
                <a:gd name="T7" fmla="*/ 4 h 79"/>
                <a:gd name="T8" fmla="*/ 28 w 160"/>
                <a:gd name="T9" fmla="*/ 37 h 79"/>
                <a:gd name="T10" fmla="*/ 0 w 160"/>
                <a:gd name="T11" fmla="*/ 20 h 79"/>
                <a:gd name="T12" fmla="*/ 30 w 160"/>
                <a:gd name="T13" fmla="*/ 46 h 79"/>
                <a:gd name="T14" fmla="*/ 57 w 160"/>
                <a:gd name="T15" fmla="*/ 9 h 79"/>
                <a:gd name="T16" fmla="*/ 72 w 160"/>
                <a:gd name="T17" fmla="*/ 36 h 79"/>
                <a:gd name="T18" fmla="*/ 98 w 160"/>
                <a:gd name="T19" fmla="*/ 22 h 79"/>
                <a:gd name="T20" fmla="*/ 102 w 160"/>
                <a:gd name="T21" fmla="*/ 63 h 79"/>
                <a:gd name="T22" fmla="*/ 140 w 160"/>
                <a:gd name="T23" fmla="*/ 45 h 79"/>
                <a:gd name="T24" fmla="*/ 140 w 160"/>
                <a:gd name="T25" fmla="*/ 76 h 79"/>
                <a:gd name="T26" fmla="*/ 151 w 160"/>
                <a:gd name="T27" fmla="*/ 46 h 79"/>
                <a:gd name="T28" fmla="*/ 107 w 160"/>
                <a:gd name="T29" fmla="*/ 5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485"/>
            <p:cNvSpPr>
              <a:spLocks/>
            </p:cNvSpPr>
            <p:nvPr/>
          </p:nvSpPr>
          <p:spPr bwMode="auto">
            <a:xfrm>
              <a:off x="4543038" y="4574523"/>
              <a:ext cx="624443" cy="358482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" name="Serbest Form 486"/>
            <p:cNvSpPr>
              <a:spLocks/>
            </p:cNvSpPr>
            <p:nvPr/>
          </p:nvSpPr>
          <p:spPr bwMode="auto">
            <a:xfrm>
              <a:off x="3424088" y="3663027"/>
              <a:ext cx="620726" cy="354766"/>
            </a:xfrm>
            <a:custGeom>
              <a:avLst/>
              <a:gdLst>
                <a:gd name="T0" fmla="*/ 150 w 162"/>
                <a:gd name="T1" fmla="*/ 74 h 92"/>
                <a:gd name="T2" fmla="*/ 154 w 162"/>
                <a:gd name="T3" fmla="*/ 57 h 92"/>
                <a:gd name="T4" fmla="*/ 136 w 162"/>
                <a:gd name="T5" fmla="*/ 54 h 92"/>
                <a:gd name="T6" fmla="*/ 137 w 162"/>
                <a:gd name="T7" fmla="*/ 31 h 92"/>
                <a:gd name="T8" fmla="*/ 107 w 162"/>
                <a:gd name="T9" fmla="*/ 29 h 92"/>
                <a:gd name="T10" fmla="*/ 104 w 162"/>
                <a:gd name="T11" fmla="*/ 9 h 92"/>
                <a:gd name="T12" fmla="*/ 74 w 162"/>
                <a:gd name="T13" fmla="*/ 24 h 92"/>
                <a:gd name="T14" fmla="*/ 68 w 162"/>
                <a:gd name="T15" fmla="*/ 2 h 92"/>
                <a:gd name="T16" fmla="*/ 54 w 162"/>
                <a:gd name="T17" fmla="*/ 14 h 92"/>
                <a:gd name="T18" fmla="*/ 40 w 162"/>
                <a:gd name="T19" fmla="*/ 10 h 92"/>
                <a:gd name="T20" fmla="*/ 33 w 162"/>
                <a:gd name="T21" fmla="*/ 33 h 92"/>
                <a:gd name="T22" fmla="*/ 12 w 162"/>
                <a:gd name="T23" fmla="*/ 27 h 92"/>
                <a:gd name="T24" fmla="*/ 11 w 162"/>
                <a:gd name="T25" fmla="*/ 48 h 92"/>
                <a:gd name="T26" fmla="*/ 15 w 162"/>
                <a:gd name="T27" fmla="*/ 29 h 92"/>
                <a:gd name="T28" fmla="*/ 36 w 162"/>
                <a:gd name="T29" fmla="*/ 41 h 92"/>
                <a:gd name="T30" fmla="*/ 42 w 162"/>
                <a:gd name="T31" fmla="*/ 16 h 92"/>
                <a:gd name="T32" fmla="*/ 57 w 162"/>
                <a:gd name="T33" fmla="*/ 24 h 92"/>
                <a:gd name="T34" fmla="*/ 66 w 162"/>
                <a:gd name="T35" fmla="*/ 8 h 92"/>
                <a:gd name="T36" fmla="*/ 71 w 162"/>
                <a:gd name="T37" fmla="*/ 31 h 92"/>
                <a:gd name="T38" fmla="*/ 101 w 162"/>
                <a:gd name="T39" fmla="*/ 14 h 92"/>
                <a:gd name="T40" fmla="*/ 101 w 162"/>
                <a:gd name="T41" fmla="*/ 35 h 92"/>
                <a:gd name="T42" fmla="*/ 134 w 162"/>
                <a:gd name="T43" fmla="*/ 37 h 92"/>
                <a:gd name="T44" fmla="*/ 127 w 162"/>
                <a:gd name="T45" fmla="*/ 60 h 92"/>
                <a:gd name="T46" fmla="*/ 150 w 162"/>
                <a:gd name="T47" fmla="*/ 60 h 92"/>
                <a:gd name="T48" fmla="*/ 144 w 162"/>
                <a:gd name="T49" fmla="*/ 76 h 92"/>
                <a:gd name="T50" fmla="*/ 156 w 162"/>
                <a:gd name="T51" fmla="*/ 82 h 92"/>
                <a:gd name="T52" fmla="*/ 151 w 162"/>
                <a:gd name="T53" fmla="*/ 89 h 92"/>
                <a:gd name="T54" fmla="*/ 151 w 162"/>
                <a:gd name="T55" fmla="*/ 92 h 92"/>
                <a:gd name="T56" fmla="*/ 160 w 162"/>
                <a:gd name="T57" fmla="*/ 82 h 92"/>
                <a:gd name="T58" fmla="*/ 150 w 162"/>
                <a:gd name="T59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5" name="Serbest Form 487"/>
            <p:cNvSpPr>
              <a:spLocks/>
            </p:cNvSpPr>
            <p:nvPr/>
          </p:nvSpPr>
          <p:spPr bwMode="auto">
            <a:xfrm>
              <a:off x="1201245" y="2686874"/>
              <a:ext cx="960825" cy="445780"/>
            </a:xfrm>
            <a:custGeom>
              <a:avLst/>
              <a:gdLst>
                <a:gd name="T0" fmla="*/ 213 w 250"/>
                <a:gd name="T1" fmla="*/ 82 h 116"/>
                <a:gd name="T2" fmla="*/ 232 w 250"/>
                <a:gd name="T3" fmla="*/ 49 h 116"/>
                <a:gd name="T4" fmla="*/ 210 w 250"/>
                <a:gd name="T5" fmla="*/ 44 h 116"/>
                <a:gd name="T6" fmla="*/ 205 w 250"/>
                <a:gd name="T7" fmla="*/ 20 h 116"/>
                <a:gd name="T8" fmla="*/ 176 w 250"/>
                <a:gd name="T9" fmla="*/ 41 h 116"/>
                <a:gd name="T10" fmla="*/ 158 w 250"/>
                <a:gd name="T11" fmla="*/ 3 h 116"/>
                <a:gd name="T12" fmla="*/ 131 w 250"/>
                <a:gd name="T13" fmla="*/ 24 h 116"/>
                <a:gd name="T14" fmla="*/ 93 w 250"/>
                <a:gd name="T15" fmla="*/ 7 h 116"/>
                <a:gd name="T16" fmla="*/ 70 w 250"/>
                <a:gd name="T17" fmla="*/ 34 h 116"/>
                <a:gd name="T18" fmla="*/ 45 w 250"/>
                <a:gd name="T19" fmla="*/ 25 h 116"/>
                <a:gd name="T20" fmla="*/ 31 w 250"/>
                <a:gd name="T21" fmla="*/ 50 h 116"/>
                <a:gd name="T22" fmla="*/ 11 w 250"/>
                <a:gd name="T23" fmla="*/ 50 h 116"/>
                <a:gd name="T24" fmla="*/ 10 w 250"/>
                <a:gd name="T25" fmla="*/ 69 h 116"/>
                <a:gd name="T26" fmla="*/ 13 w 250"/>
                <a:gd name="T27" fmla="*/ 66 h 116"/>
                <a:gd name="T28" fmla="*/ 14 w 250"/>
                <a:gd name="T29" fmla="*/ 55 h 116"/>
                <a:gd name="T30" fmla="*/ 36 w 250"/>
                <a:gd name="T31" fmla="*/ 57 h 116"/>
                <a:gd name="T32" fmla="*/ 47 w 250"/>
                <a:gd name="T33" fmla="*/ 33 h 116"/>
                <a:gd name="T34" fmla="*/ 73 w 250"/>
                <a:gd name="T35" fmla="*/ 48 h 116"/>
                <a:gd name="T36" fmla="*/ 91 w 250"/>
                <a:gd name="T37" fmla="*/ 15 h 116"/>
                <a:gd name="T38" fmla="*/ 133 w 250"/>
                <a:gd name="T39" fmla="*/ 36 h 116"/>
                <a:gd name="T40" fmla="*/ 154 w 250"/>
                <a:gd name="T41" fmla="*/ 12 h 116"/>
                <a:gd name="T42" fmla="*/ 171 w 250"/>
                <a:gd name="T43" fmla="*/ 52 h 116"/>
                <a:gd name="T44" fmla="*/ 203 w 250"/>
                <a:gd name="T45" fmla="*/ 28 h 116"/>
                <a:gd name="T46" fmla="*/ 196 w 250"/>
                <a:gd name="T47" fmla="*/ 53 h 116"/>
                <a:gd name="T48" fmla="*/ 221 w 250"/>
                <a:gd name="T49" fmla="*/ 55 h 116"/>
                <a:gd name="T50" fmla="*/ 201 w 250"/>
                <a:gd name="T51" fmla="*/ 90 h 116"/>
                <a:gd name="T52" fmla="*/ 239 w 250"/>
                <a:gd name="T53" fmla="*/ 90 h 116"/>
                <a:gd name="T54" fmla="*/ 222 w 250"/>
                <a:gd name="T55" fmla="*/ 116 h 116"/>
                <a:gd name="T56" fmla="*/ 245 w 250"/>
                <a:gd name="T57" fmla="*/ 89 h 116"/>
                <a:gd name="T58" fmla="*/ 213 w 250"/>
                <a:gd name="T59" fmla="*/ 8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488"/>
            <p:cNvSpPr>
              <a:spLocks/>
            </p:cNvSpPr>
            <p:nvPr/>
          </p:nvSpPr>
          <p:spPr bwMode="auto">
            <a:xfrm>
              <a:off x="1343957" y="2922445"/>
              <a:ext cx="537095" cy="174597"/>
            </a:xfrm>
            <a:custGeom>
              <a:avLst/>
              <a:gdLst>
                <a:gd name="T0" fmla="*/ 94 w 140"/>
                <a:gd name="T1" fmla="*/ 32 h 45"/>
                <a:gd name="T2" fmla="*/ 81 w 140"/>
                <a:gd name="T3" fmla="*/ 3 h 45"/>
                <a:gd name="T4" fmla="*/ 65 w 140"/>
                <a:gd name="T5" fmla="*/ 15 h 45"/>
                <a:gd name="T6" fmla="*/ 50 w 140"/>
                <a:gd name="T7" fmla="*/ 0 h 45"/>
                <a:gd name="T8" fmla="*/ 26 w 140"/>
                <a:gd name="T9" fmla="*/ 27 h 45"/>
                <a:gd name="T10" fmla="*/ 0 w 140"/>
                <a:gd name="T11" fmla="*/ 17 h 45"/>
                <a:gd name="T12" fmla="*/ 28 w 140"/>
                <a:gd name="T13" fmla="*/ 34 h 45"/>
                <a:gd name="T14" fmla="*/ 48 w 140"/>
                <a:gd name="T15" fmla="*/ 4 h 45"/>
                <a:gd name="T16" fmla="*/ 63 w 140"/>
                <a:gd name="T17" fmla="*/ 22 h 45"/>
                <a:gd name="T18" fmla="*/ 83 w 140"/>
                <a:gd name="T19" fmla="*/ 9 h 45"/>
                <a:gd name="T20" fmla="*/ 91 w 140"/>
                <a:gd name="T21" fmla="*/ 38 h 45"/>
                <a:gd name="T22" fmla="*/ 122 w 140"/>
                <a:gd name="T23" fmla="*/ 22 h 45"/>
                <a:gd name="T24" fmla="*/ 126 w 140"/>
                <a:gd name="T25" fmla="*/ 44 h 45"/>
                <a:gd name="T26" fmla="*/ 131 w 140"/>
                <a:gd name="T27" fmla="*/ 22 h 45"/>
                <a:gd name="T28" fmla="*/ 94 w 140"/>
                <a:gd name="T29" fmla="*/ 3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489"/>
            <p:cNvSpPr>
              <a:spLocks/>
            </p:cNvSpPr>
            <p:nvPr/>
          </p:nvSpPr>
          <p:spPr bwMode="auto">
            <a:xfrm>
              <a:off x="16297" y="2663683"/>
              <a:ext cx="1092776" cy="542366"/>
            </a:xfrm>
            <a:custGeom>
              <a:avLst/>
              <a:gdLst>
                <a:gd name="T0" fmla="*/ 272 w 284"/>
                <a:gd name="T1" fmla="*/ 62 h 141"/>
                <a:gd name="T2" fmla="*/ 248 w 284"/>
                <a:gd name="T3" fmla="*/ 61 h 141"/>
                <a:gd name="T4" fmla="*/ 233 w 284"/>
                <a:gd name="T5" fmla="*/ 31 h 141"/>
                <a:gd name="T6" fmla="*/ 204 w 284"/>
                <a:gd name="T7" fmla="*/ 41 h 141"/>
                <a:gd name="T8" fmla="*/ 178 w 284"/>
                <a:gd name="T9" fmla="*/ 7 h 141"/>
                <a:gd name="T10" fmla="*/ 135 w 284"/>
                <a:gd name="T11" fmla="*/ 30 h 141"/>
                <a:gd name="T12" fmla="*/ 105 w 284"/>
                <a:gd name="T13" fmla="*/ 3 h 141"/>
                <a:gd name="T14" fmla="*/ 83 w 284"/>
                <a:gd name="T15" fmla="*/ 50 h 141"/>
                <a:gd name="T16" fmla="*/ 50 w 284"/>
                <a:gd name="T17" fmla="*/ 24 h 141"/>
                <a:gd name="T18" fmla="*/ 46 w 284"/>
                <a:gd name="T19" fmla="*/ 53 h 141"/>
                <a:gd name="T20" fmla="*/ 22 w 284"/>
                <a:gd name="T21" fmla="*/ 61 h 141"/>
                <a:gd name="T22" fmla="*/ 43 w 284"/>
                <a:gd name="T23" fmla="*/ 100 h 141"/>
                <a:gd name="T24" fmla="*/ 5 w 284"/>
                <a:gd name="T25" fmla="*/ 108 h 141"/>
                <a:gd name="T26" fmla="*/ 32 w 284"/>
                <a:gd name="T27" fmla="*/ 141 h 141"/>
                <a:gd name="T28" fmla="*/ 13 w 284"/>
                <a:gd name="T29" fmla="*/ 109 h 141"/>
                <a:gd name="T30" fmla="*/ 56 w 284"/>
                <a:gd name="T31" fmla="*/ 108 h 141"/>
                <a:gd name="T32" fmla="*/ 32 w 284"/>
                <a:gd name="T33" fmla="*/ 67 h 141"/>
                <a:gd name="T34" fmla="*/ 62 w 284"/>
                <a:gd name="T35" fmla="*/ 66 h 141"/>
                <a:gd name="T36" fmla="*/ 53 w 284"/>
                <a:gd name="T37" fmla="*/ 34 h 141"/>
                <a:gd name="T38" fmla="*/ 90 w 284"/>
                <a:gd name="T39" fmla="*/ 64 h 141"/>
                <a:gd name="T40" fmla="*/ 108 w 284"/>
                <a:gd name="T41" fmla="*/ 15 h 141"/>
                <a:gd name="T42" fmla="*/ 134 w 284"/>
                <a:gd name="T43" fmla="*/ 44 h 141"/>
                <a:gd name="T44" fmla="*/ 180 w 284"/>
                <a:gd name="T45" fmla="*/ 18 h 141"/>
                <a:gd name="T46" fmla="*/ 200 w 284"/>
                <a:gd name="T47" fmla="*/ 58 h 141"/>
                <a:gd name="T48" fmla="*/ 231 w 284"/>
                <a:gd name="T49" fmla="*/ 40 h 141"/>
                <a:gd name="T50" fmla="*/ 243 w 284"/>
                <a:gd name="T51" fmla="*/ 69 h 141"/>
                <a:gd name="T52" fmla="*/ 268 w 284"/>
                <a:gd name="T53" fmla="*/ 66 h 141"/>
                <a:gd name="T54" fmla="*/ 270 w 284"/>
                <a:gd name="T55" fmla="*/ 80 h 141"/>
                <a:gd name="T56" fmla="*/ 272 w 284"/>
                <a:gd name="T57" fmla="*/ 84 h 141"/>
                <a:gd name="T58" fmla="*/ 272 w 284"/>
                <a:gd name="T59" fmla="*/ 6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490"/>
            <p:cNvSpPr>
              <a:spLocks/>
            </p:cNvSpPr>
            <p:nvPr/>
          </p:nvSpPr>
          <p:spPr bwMode="auto">
            <a:xfrm>
              <a:off x="339793" y="2951845"/>
              <a:ext cx="602142" cy="221032"/>
            </a:xfrm>
            <a:custGeom>
              <a:avLst/>
              <a:gdLst>
                <a:gd name="T0" fmla="*/ 128 w 157"/>
                <a:gd name="T1" fmla="*/ 34 h 57"/>
                <a:gd name="T2" fmla="*/ 101 w 157"/>
                <a:gd name="T3" fmla="*/ 0 h 57"/>
                <a:gd name="T4" fmla="*/ 84 w 157"/>
                <a:gd name="T5" fmla="*/ 19 h 57"/>
                <a:gd name="T6" fmla="*/ 65 w 157"/>
                <a:gd name="T7" fmla="*/ 5 h 57"/>
                <a:gd name="T8" fmla="*/ 50 w 157"/>
                <a:gd name="T9" fmla="*/ 39 h 57"/>
                <a:gd name="T10" fmla="*/ 10 w 157"/>
                <a:gd name="T11" fmla="*/ 26 h 57"/>
                <a:gd name="T12" fmla="*/ 16 w 157"/>
                <a:gd name="T13" fmla="*/ 55 h 57"/>
                <a:gd name="T14" fmla="*/ 19 w 157"/>
                <a:gd name="T15" fmla="*/ 27 h 57"/>
                <a:gd name="T16" fmla="*/ 55 w 157"/>
                <a:gd name="T17" fmla="*/ 47 h 57"/>
                <a:gd name="T18" fmla="*/ 64 w 157"/>
                <a:gd name="T19" fmla="*/ 13 h 57"/>
                <a:gd name="T20" fmla="*/ 87 w 157"/>
                <a:gd name="T21" fmla="*/ 27 h 57"/>
                <a:gd name="T22" fmla="*/ 103 w 157"/>
                <a:gd name="T23" fmla="*/ 5 h 57"/>
                <a:gd name="T24" fmla="*/ 126 w 157"/>
                <a:gd name="T25" fmla="*/ 42 h 57"/>
                <a:gd name="T26" fmla="*/ 157 w 157"/>
                <a:gd name="T27" fmla="*/ 22 h 57"/>
                <a:gd name="T28" fmla="*/ 128 w 157"/>
                <a:gd name="T29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485"/>
            <p:cNvSpPr>
              <a:spLocks/>
            </p:cNvSpPr>
            <p:nvPr/>
          </p:nvSpPr>
          <p:spPr bwMode="auto">
            <a:xfrm rot="20750629">
              <a:off x="4401780" y="4322231"/>
              <a:ext cx="622585" cy="358481"/>
            </a:xfrm>
            <a:custGeom>
              <a:avLst/>
              <a:gdLst>
                <a:gd name="T0" fmla="*/ 149 w 162"/>
                <a:gd name="T1" fmla="*/ 75 h 93"/>
                <a:gd name="T2" fmla="*/ 153 w 162"/>
                <a:gd name="T3" fmla="*/ 58 h 93"/>
                <a:gd name="T4" fmla="*/ 136 w 162"/>
                <a:gd name="T5" fmla="*/ 55 h 93"/>
                <a:gd name="T6" fmla="*/ 137 w 162"/>
                <a:gd name="T7" fmla="*/ 33 h 93"/>
                <a:gd name="T8" fmla="*/ 107 w 162"/>
                <a:gd name="T9" fmla="*/ 30 h 93"/>
                <a:gd name="T10" fmla="*/ 103 w 162"/>
                <a:gd name="T11" fmla="*/ 10 h 93"/>
                <a:gd name="T12" fmla="*/ 73 w 162"/>
                <a:gd name="T13" fmla="*/ 24 h 93"/>
                <a:gd name="T14" fmla="*/ 68 w 162"/>
                <a:gd name="T15" fmla="*/ 4 h 93"/>
                <a:gd name="T16" fmla="*/ 55 w 162"/>
                <a:gd name="T17" fmla="*/ 15 h 93"/>
                <a:gd name="T18" fmla="*/ 40 w 162"/>
                <a:gd name="T19" fmla="*/ 11 h 93"/>
                <a:gd name="T20" fmla="*/ 33 w 162"/>
                <a:gd name="T21" fmla="*/ 35 h 93"/>
                <a:gd name="T22" fmla="*/ 12 w 162"/>
                <a:gd name="T23" fmla="*/ 28 h 93"/>
                <a:gd name="T24" fmla="*/ 11 w 162"/>
                <a:gd name="T25" fmla="*/ 49 h 93"/>
                <a:gd name="T26" fmla="*/ 15 w 162"/>
                <a:gd name="T27" fmla="*/ 31 h 93"/>
                <a:gd name="T28" fmla="*/ 36 w 162"/>
                <a:gd name="T29" fmla="*/ 42 h 93"/>
                <a:gd name="T30" fmla="*/ 42 w 162"/>
                <a:gd name="T31" fmla="*/ 17 h 93"/>
                <a:gd name="T32" fmla="*/ 57 w 162"/>
                <a:gd name="T33" fmla="*/ 24 h 93"/>
                <a:gd name="T34" fmla="*/ 66 w 162"/>
                <a:gd name="T35" fmla="*/ 9 h 93"/>
                <a:gd name="T36" fmla="*/ 71 w 162"/>
                <a:gd name="T37" fmla="*/ 33 h 93"/>
                <a:gd name="T38" fmla="*/ 100 w 162"/>
                <a:gd name="T39" fmla="*/ 16 h 93"/>
                <a:gd name="T40" fmla="*/ 100 w 162"/>
                <a:gd name="T41" fmla="*/ 36 h 93"/>
                <a:gd name="T42" fmla="*/ 134 w 162"/>
                <a:gd name="T43" fmla="*/ 38 h 93"/>
                <a:gd name="T44" fmla="*/ 126 w 162"/>
                <a:gd name="T45" fmla="*/ 61 h 93"/>
                <a:gd name="T46" fmla="*/ 149 w 162"/>
                <a:gd name="T47" fmla="*/ 61 h 93"/>
                <a:gd name="T48" fmla="*/ 143 w 162"/>
                <a:gd name="T49" fmla="*/ 77 h 93"/>
                <a:gd name="T50" fmla="*/ 157 w 162"/>
                <a:gd name="T51" fmla="*/ 84 h 93"/>
                <a:gd name="T52" fmla="*/ 151 w 162"/>
                <a:gd name="T53" fmla="*/ 91 h 93"/>
                <a:gd name="T54" fmla="*/ 150 w 162"/>
                <a:gd name="T55" fmla="*/ 93 h 93"/>
                <a:gd name="T56" fmla="*/ 160 w 162"/>
                <a:gd name="T57" fmla="*/ 83 h 93"/>
                <a:gd name="T58" fmla="*/ 149 w 162"/>
                <a:gd name="T59" fmla="*/ 7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0" name="Grup 39"/>
          <p:cNvGrpSpPr>
            <a:grpSpLocks/>
          </p:cNvGrpSpPr>
          <p:nvPr/>
        </p:nvGrpSpPr>
        <p:grpSpPr bwMode="auto">
          <a:xfrm rot="-2611328">
            <a:off x="68263" y="188913"/>
            <a:ext cx="517525" cy="588962"/>
            <a:chOff x="11036616" y="1071278"/>
            <a:chExt cx="1030189" cy="1170315"/>
          </a:xfrm>
        </p:grpSpPr>
        <p:sp>
          <p:nvSpPr>
            <p:cNvPr id="41" name="Serbest Form 28"/>
            <p:cNvSpPr>
              <a:spLocks/>
            </p:cNvSpPr>
            <p:nvPr/>
          </p:nvSpPr>
          <p:spPr bwMode="auto">
            <a:xfrm rot="20399546">
              <a:off x="11036666" y="1069427"/>
              <a:ext cx="1030189" cy="1091454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29"/>
            <p:cNvSpPr>
              <a:spLocks/>
            </p:cNvSpPr>
            <p:nvPr/>
          </p:nvSpPr>
          <p:spPr bwMode="auto">
            <a:xfrm rot="20399546">
              <a:off x="11109135" y="1135301"/>
              <a:ext cx="872185" cy="88641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" name="Serbest Form 30"/>
            <p:cNvSpPr>
              <a:spLocks/>
            </p:cNvSpPr>
            <p:nvPr/>
          </p:nvSpPr>
          <p:spPr bwMode="auto">
            <a:xfrm rot="20399546">
              <a:off x="11488973" y="1369855"/>
              <a:ext cx="142203" cy="615125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" name="Serbest Form 31"/>
            <p:cNvSpPr>
              <a:spLocks/>
            </p:cNvSpPr>
            <p:nvPr/>
          </p:nvSpPr>
          <p:spPr bwMode="auto">
            <a:xfrm rot="20399546">
              <a:off x="11274360" y="1603873"/>
              <a:ext cx="278088" cy="299678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32"/>
            <p:cNvSpPr>
              <a:spLocks/>
            </p:cNvSpPr>
            <p:nvPr/>
          </p:nvSpPr>
          <p:spPr bwMode="auto">
            <a:xfrm rot="20399546">
              <a:off x="11408333" y="1941295"/>
              <a:ext cx="243328" cy="85170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33"/>
            <p:cNvSpPr>
              <a:spLocks/>
            </p:cNvSpPr>
            <p:nvPr/>
          </p:nvSpPr>
          <p:spPr bwMode="auto">
            <a:xfrm rot="20399546">
              <a:off x="11620772" y="1561899"/>
              <a:ext cx="341290" cy="230277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34"/>
            <p:cNvSpPr>
              <a:spLocks/>
            </p:cNvSpPr>
            <p:nvPr/>
          </p:nvSpPr>
          <p:spPr bwMode="auto">
            <a:xfrm rot="20399546">
              <a:off x="11674664" y="1822349"/>
              <a:ext cx="328649" cy="104097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35"/>
            <p:cNvSpPr>
              <a:spLocks/>
            </p:cNvSpPr>
            <p:nvPr/>
          </p:nvSpPr>
          <p:spPr bwMode="auto">
            <a:xfrm rot="20399546">
              <a:off x="11580226" y="2027639"/>
              <a:ext cx="164325" cy="211352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49" name="Serbest Form 500"/>
          <p:cNvSpPr>
            <a:spLocks/>
          </p:cNvSpPr>
          <p:nvPr/>
        </p:nvSpPr>
        <p:spPr bwMode="auto">
          <a:xfrm>
            <a:off x="3284538" y="4664075"/>
            <a:ext cx="8902700" cy="2193925"/>
          </a:xfrm>
          <a:custGeom>
            <a:avLst/>
            <a:gdLst/>
            <a:ahLst/>
            <a:cxnLst/>
            <a:rect l="l" t="t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50" name="Grup 49"/>
          <p:cNvGrpSpPr>
            <a:grpSpLocks/>
          </p:cNvGrpSpPr>
          <p:nvPr/>
        </p:nvGrpSpPr>
        <p:grpSpPr bwMode="auto">
          <a:xfrm>
            <a:off x="11434763" y="6350"/>
            <a:ext cx="677862" cy="712788"/>
            <a:chOff x="11231706" y="127529"/>
            <a:chExt cx="679129" cy="712528"/>
          </a:xfrm>
        </p:grpSpPr>
        <p:sp>
          <p:nvSpPr>
            <p:cNvPr id="51" name="Serbest Form 36"/>
            <p:cNvSpPr>
              <a:spLocks/>
            </p:cNvSpPr>
            <p:nvPr/>
          </p:nvSpPr>
          <p:spPr bwMode="auto">
            <a:xfrm rot="20399546">
              <a:off x="11675446" y="635344"/>
              <a:ext cx="133599" cy="204713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2" name="Serbest Form 37"/>
            <p:cNvSpPr>
              <a:spLocks/>
            </p:cNvSpPr>
            <p:nvPr/>
          </p:nvSpPr>
          <p:spPr bwMode="auto">
            <a:xfrm rot="20399546">
              <a:off x="11231706" y="127529"/>
              <a:ext cx="679129" cy="644290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3" name="Serbest Form 38"/>
            <p:cNvSpPr>
              <a:spLocks/>
            </p:cNvSpPr>
            <p:nvPr/>
          </p:nvSpPr>
          <p:spPr bwMode="auto">
            <a:xfrm rot="20399546">
              <a:off x="11276239" y="184658"/>
              <a:ext cx="574158" cy="59985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39"/>
            <p:cNvSpPr>
              <a:spLocks/>
            </p:cNvSpPr>
            <p:nvPr/>
          </p:nvSpPr>
          <p:spPr bwMode="auto">
            <a:xfrm rot="20399546">
              <a:off x="11486181" y="306852"/>
              <a:ext cx="187675" cy="380861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40"/>
            <p:cNvSpPr>
              <a:spLocks/>
            </p:cNvSpPr>
            <p:nvPr/>
          </p:nvSpPr>
          <p:spPr bwMode="auto">
            <a:xfrm rot="20399546">
              <a:off x="11632504" y="298916"/>
              <a:ext cx="112923" cy="247560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41"/>
            <p:cNvSpPr>
              <a:spLocks/>
            </p:cNvSpPr>
            <p:nvPr/>
          </p:nvSpPr>
          <p:spPr bwMode="auto">
            <a:xfrm rot="20399546">
              <a:off x="11710436" y="508390"/>
              <a:ext cx="144733" cy="90455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42"/>
            <p:cNvSpPr>
              <a:spLocks/>
            </p:cNvSpPr>
            <p:nvPr/>
          </p:nvSpPr>
          <p:spPr bwMode="auto">
            <a:xfrm rot="20399546">
              <a:off x="11538666" y="665496"/>
              <a:ext cx="157457" cy="5236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43"/>
            <p:cNvSpPr>
              <a:spLocks/>
            </p:cNvSpPr>
            <p:nvPr/>
          </p:nvSpPr>
          <p:spPr bwMode="auto">
            <a:xfrm rot="20399546">
              <a:off x="11385981" y="578215"/>
              <a:ext cx="265609" cy="98389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59" name="Serbest Form 413"/>
          <p:cNvSpPr>
            <a:spLocks/>
          </p:cNvSpPr>
          <p:nvPr/>
        </p:nvSpPr>
        <p:spPr bwMode="auto">
          <a:xfrm>
            <a:off x="-23813" y="3006725"/>
            <a:ext cx="12188826" cy="3851275"/>
          </a:xfrm>
          <a:custGeom>
            <a:avLst/>
            <a:gdLst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  <a:gd name="connsiteX0" fmla="*/ 282858 w 12188952"/>
              <a:gd name="connsiteY0" fmla="*/ 953 h 3850488"/>
              <a:gd name="connsiteX1" fmla="*/ 2374306 w 12188952"/>
              <a:gd name="connsiteY1" fmla="*/ 434202 h 3850488"/>
              <a:gd name="connsiteX2" fmla="*/ 7427648 w 12188952"/>
              <a:gd name="connsiteY2" fmla="*/ 3008169 h 3850488"/>
              <a:gd name="connsiteX3" fmla="*/ 12188952 w 12188952"/>
              <a:gd name="connsiteY3" fmla="*/ 2149941 h 3850488"/>
              <a:gd name="connsiteX4" fmla="*/ 12188952 w 12188952"/>
              <a:gd name="connsiteY4" fmla="*/ 3850488 h 3850488"/>
              <a:gd name="connsiteX5" fmla="*/ 0 w 12188952"/>
              <a:gd name="connsiteY5" fmla="*/ 3850488 h 3850488"/>
              <a:gd name="connsiteX6" fmla="*/ 0 w 12188952"/>
              <a:gd name="connsiteY6" fmla="*/ 2369 h 3850488"/>
              <a:gd name="connsiteX7" fmla="*/ 282858 w 12188952"/>
              <a:gd name="connsiteY7" fmla="*/ 953 h 385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60" name="Serbest Form 414"/>
          <p:cNvSpPr>
            <a:spLocks/>
          </p:cNvSpPr>
          <p:nvPr/>
        </p:nvSpPr>
        <p:spPr bwMode="auto">
          <a:xfrm>
            <a:off x="-23813" y="3324225"/>
            <a:ext cx="12188826" cy="3382963"/>
          </a:xfrm>
          <a:custGeom>
            <a:avLst/>
            <a:gdLst/>
            <a:ahLst/>
            <a:cxnLst/>
            <a:rect l="l" t="t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61" name="Grup 5"/>
          <p:cNvGrpSpPr>
            <a:grpSpLocks noChangeAspect="1"/>
          </p:cNvGrpSpPr>
          <p:nvPr/>
        </p:nvGrpSpPr>
        <p:grpSpPr bwMode="auto">
          <a:xfrm>
            <a:off x="-1588" y="854075"/>
            <a:ext cx="1881188" cy="2341563"/>
            <a:chOff x="3000" y="1116"/>
            <a:chExt cx="1680" cy="2091"/>
          </a:xfrm>
        </p:grpSpPr>
        <p:sp>
          <p:nvSpPr>
            <p:cNvPr id="62" name="Serbest Form 6"/>
            <p:cNvSpPr>
              <a:spLocks/>
            </p:cNvSpPr>
            <p:nvPr/>
          </p:nvSpPr>
          <p:spPr bwMode="auto">
            <a:xfrm>
              <a:off x="3018" y="2576"/>
              <a:ext cx="85" cy="92"/>
            </a:xfrm>
            <a:custGeom>
              <a:avLst/>
              <a:gdLst>
                <a:gd name="T0" fmla="*/ 0 w 36"/>
                <a:gd name="T1" fmla="*/ 32 h 39"/>
                <a:gd name="T2" fmla="*/ 2 w 36"/>
                <a:gd name="T3" fmla="*/ 39 h 39"/>
                <a:gd name="T4" fmla="*/ 26 w 36"/>
                <a:gd name="T5" fmla="*/ 0 h 39"/>
                <a:gd name="T6" fmla="*/ 0 w 36"/>
                <a:gd name="T7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7"/>
            <p:cNvSpPr>
              <a:spLocks/>
            </p:cNvSpPr>
            <p:nvPr/>
          </p:nvSpPr>
          <p:spPr bwMode="auto">
            <a:xfrm>
              <a:off x="3057" y="2617"/>
              <a:ext cx="116" cy="72"/>
            </a:xfrm>
            <a:custGeom>
              <a:avLst/>
              <a:gdLst>
                <a:gd name="T0" fmla="*/ 37 w 49"/>
                <a:gd name="T1" fmla="*/ 17 h 31"/>
                <a:gd name="T2" fmla="*/ 13 w 49"/>
                <a:gd name="T3" fmla="*/ 23 h 31"/>
                <a:gd name="T4" fmla="*/ 5 w 49"/>
                <a:gd name="T5" fmla="*/ 13 h 31"/>
                <a:gd name="T6" fmla="*/ 0 w 49"/>
                <a:gd name="T7" fmla="*/ 20 h 31"/>
                <a:gd name="T8" fmla="*/ 14 w 49"/>
                <a:gd name="T9" fmla="*/ 31 h 31"/>
                <a:gd name="T10" fmla="*/ 43 w 49"/>
                <a:gd name="T11" fmla="*/ 20 h 31"/>
                <a:gd name="T12" fmla="*/ 49 w 49"/>
                <a:gd name="T13" fmla="*/ 0 h 31"/>
                <a:gd name="T14" fmla="*/ 37 w 49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8"/>
            <p:cNvSpPr>
              <a:spLocks/>
            </p:cNvSpPr>
            <p:nvPr/>
          </p:nvSpPr>
          <p:spPr bwMode="auto">
            <a:xfrm>
              <a:off x="3133" y="2675"/>
              <a:ext cx="71" cy="24"/>
            </a:xfrm>
            <a:custGeom>
              <a:avLst/>
              <a:gdLst>
                <a:gd name="T0" fmla="*/ 13 w 30"/>
                <a:gd name="T1" fmla="*/ 5 h 10"/>
                <a:gd name="T2" fmla="*/ 6 w 30"/>
                <a:gd name="T3" fmla="*/ 0 h 10"/>
                <a:gd name="T4" fmla="*/ 0 w 30"/>
                <a:gd name="T5" fmla="*/ 1 h 10"/>
                <a:gd name="T6" fmla="*/ 13 w 30"/>
                <a:gd name="T7" fmla="*/ 10 h 10"/>
                <a:gd name="T8" fmla="*/ 30 w 30"/>
                <a:gd name="T9" fmla="*/ 1 h 10"/>
                <a:gd name="T10" fmla="*/ 13 w 30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9"/>
            <p:cNvSpPr>
              <a:spLocks/>
            </p:cNvSpPr>
            <p:nvPr/>
          </p:nvSpPr>
          <p:spPr bwMode="auto">
            <a:xfrm>
              <a:off x="3003" y="2742"/>
              <a:ext cx="234" cy="198"/>
            </a:xfrm>
            <a:custGeom>
              <a:avLst/>
              <a:gdLst>
                <a:gd name="T0" fmla="*/ 11 w 99"/>
                <a:gd name="T1" fmla="*/ 9 h 84"/>
                <a:gd name="T2" fmla="*/ 19 w 99"/>
                <a:gd name="T3" fmla="*/ 30 h 84"/>
                <a:gd name="T4" fmla="*/ 51 w 99"/>
                <a:gd name="T5" fmla="*/ 29 h 84"/>
                <a:gd name="T6" fmla="*/ 54 w 99"/>
                <a:gd name="T7" fmla="*/ 54 h 84"/>
                <a:gd name="T8" fmla="*/ 75 w 99"/>
                <a:gd name="T9" fmla="*/ 51 h 84"/>
                <a:gd name="T10" fmla="*/ 76 w 99"/>
                <a:gd name="T11" fmla="*/ 69 h 84"/>
                <a:gd name="T12" fmla="*/ 90 w 99"/>
                <a:gd name="T13" fmla="*/ 73 h 84"/>
                <a:gd name="T14" fmla="*/ 88 w 99"/>
                <a:gd name="T15" fmla="*/ 82 h 84"/>
                <a:gd name="T16" fmla="*/ 89 w 99"/>
                <a:gd name="T17" fmla="*/ 84 h 84"/>
                <a:gd name="T18" fmla="*/ 93 w 99"/>
                <a:gd name="T19" fmla="*/ 72 h 84"/>
                <a:gd name="T20" fmla="*/ 80 w 99"/>
                <a:gd name="T21" fmla="*/ 66 h 84"/>
                <a:gd name="T22" fmla="*/ 78 w 99"/>
                <a:gd name="T23" fmla="*/ 48 h 84"/>
                <a:gd name="T24" fmla="*/ 60 w 99"/>
                <a:gd name="T25" fmla="*/ 45 h 84"/>
                <a:gd name="T26" fmla="*/ 52 w 99"/>
                <a:gd name="T27" fmla="*/ 23 h 84"/>
                <a:gd name="T28" fmla="*/ 22 w 99"/>
                <a:gd name="T29" fmla="*/ 24 h 84"/>
                <a:gd name="T30" fmla="*/ 12 w 99"/>
                <a:gd name="T31" fmla="*/ 3 h 84"/>
                <a:gd name="T32" fmla="*/ 0 w 99"/>
                <a:gd name="T33" fmla="*/ 4 h 84"/>
                <a:gd name="T34" fmla="*/ 0 w 99"/>
                <a:gd name="T35" fmla="*/ 11 h 84"/>
                <a:gd name="T36" fmla="*/ 11 w 99"/>
                <a:gd name="T3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10"/>
            <p:cNvSpPr>
              <a:spLocks/>
            </p:cNvSpPr>
            <p:nvPr/>
          </p:nvSpPr>
          <p:spPr bwMode="auto">
            <a:xfrm>
              <a:off x="4591" y="2069"/>
              <a:ext cx="89" cy="21"/>
            </a:xfrm>
            <a:custGeom>
              <a:avLst/>
              <a:gdLst>
                <a:gd name="T0" fmla="*/ 38 w 38"/>
                <a:gd name="T1" fmla="*/ 6 h 9"/>
                <a:gd name="T2" fmla="*/ 10 w 38"/>
                <a:gd name="T3" fmla="*/ 0 h 9"/>
                <a:gd name="T4" fmla="*/ 1 w 38"/>
                <a:gd name="T5" fmla="*/ 0 h 9"/>
                <a:gd name="T6" fmla="*/ 0 w 38"/>
                <a:gd name="T7" fmla="*/ 9 h 9"/>
                <a:gd name="T8" fmla="*/ 38 w 38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11"/>
            <p:cNvSpPr>
              <a:spLocks/>
            </p:cNvSpPr>
            <p:nvPr/>
          </p:nvSpPr>
          <p:spPr bwMode="auto">
            <a:xfrm>
              <a:off x="3000" y="1631"/>
              <a:ext cx="1601" cy="1531"/>
            </a:xfrm>
            <a:custGeom>
              <a:avLst/>
              <a:gdLst>
                <a:gd name="T0" fmla="*/ 669 w 677"/>
                <a:gd name="T1" fmla="*/ 175 h 648"/>
                <a:gd name="T2" fmla="*/ 485 w 677"/>
                <a:gd name="T3" fmla="*/ 89 h 648"/>
                <a:gd name="T4" fmla="*/ 381 w 677"/>
                <a:gd name="T5" fmla="*/ 36 h 648"/>
                <a:gd name="T6" fmla="*/ 307 w 677"/>
                <a:gd name="T7" fmla="*/ 0 h 648"/>
                <a:gd name="T8" fmla="*/ 207 w 677"/>
                <a:gd name="T9" fmla="*/ 44 h 648"/>
                <a:gd name="T10" fmla="*/ 195 w 677"/>
                <a:gd name="T11" fmla="*/ 49 h 648"/>
                <a:gd name="T12" fmla="*/ 195 w 677"/>
                <a:gd name="T13" fmla="*/ 51 h 648"/>
                <a:gd name="T14" fmla="*/ 100 w 677"/>
                <a:gd name="T15" fmla="*/ 94 h 648"/>
                <a:gd name="T16" fmla="*/ 0 w 677"/>
                <a:gd name="T17" fmla="*/ 140 h 648"/>
                <a:gd name="T18" fmla="*/ 0 w 677"/>
                <a:gd name="T19" fmla="*/ 642 h 648"/>
                <a:gd name="T20" fmla="*/ 82 w 677"/>
                <a:gd name="T21" fmla="*/ 640 h 648"/>
                <a:gd name="T22" fmla="*/ 201 w 677"/>
                <a:gd name="T23" fmla="*/ 644 h 648"/>
                <a:gd name="T24" fmla="*/ 236 w 677"/>
                <a:gd name="T25" fmla="*/ 644 h 648"/>
                <a:gd name="T26" fmla="*/ 407 w 677"/>
                <a:gd name="T27" fmla="*/ 644 h 648"/>
                <a:gd name="T28" fmla="*/ 455 w 677"/>
                <a:gd name="T29" fmla="*/ 648 h 648"/>
                <a:gd name="T30" fmla="*/ 548 w 677"/>
                <a:gd name="T31" fmla="*/ 638 h 648"/>
                <a:gd name="T32" fmla="*/ 632 w 677"/>
                <a:gd name="T33" fmla="*/ 643 h 648"/>
                <a:gd name="T34" fmla="*/ 677 w 677"/>
                <a:gd name="T35" fmla="*/ 178 h 648"/>
                <a:gd name="T36" fmla="*/ 669 w 677"/>
                <a:gd name="T37" fmla="*/ 175 h 648"/>
                <a:gd name="T38" fmla="*/ 669 w 677"/>
                <a:gd name="T39" fmla="*/ 175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12"/>
            <p:cNvSpPr>
              <a:spLocks/>
            </p:cNvSpPr>
            <p:nvPr/>
          </p:nvSpPr>
          <p:spPr bwMode="auto">
            <a:xfrm>
              <a:off x="3432" y="1740"/>
              <a:ext cx="560" cy="17"/>
            </a:xfrm>
            <a:custGeom>
              <a:avLst/>
              <a:gdLst>
                <a:gd name="T0" fmla="*/ 237 w 237"/>
                <a:gd name="T1" fmla="*/ 7 h 7"/>
                <a:gd name="T2" fmla="*/ 229 w 237"/>
                <a:gd name="T3" fmla="*/ 3 h 7"/>
                <a:gd name="T4" fmla="*/ 129 w 237"/>
                <a:gd name="T5" fmla="*/ 1 h 7"/>
                <a:gd name="T6" fmla="*/ 13 w 237"/>
                <a:gd name="T7" fmla="*/ 0 h 7"/>
                <a:gd name="T8" fmla="*/ 12 w 237"/>
                <a:gd name="T9" fmla="*/ 0 h 7"/>
                <a:gd name="T10" fmla="*/ 12 w 237"/>
                <a:gd name="T11" fmla="*/ 2 h 7"/>
                <a:gd name="T12" fmla="*/ 0 w 237"/>
                <a:gd name="T13" fmla="*/ 6 h 7"/>
                <a:gd name="T14" fmla="*/ 26 w 237"/>
                <a:gd name="T15" fmla="*/ 6 h 7"/>
                <a:gd name="T16" fmla="*/ 237 w 237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13"/>
            <p:cNvSpPr>
              <a:spLocks noEditPoints="1"/>
            </p:cNvSpPr>
            <p:nvPr/>
          </p:nvSpPr>
          <p:spPr bwMode="auto">
            <a:xfrm>
              <a:off x="3000" y="1757"/>
              <a:ext cx="1640" cy="1450"/>
            </a:xfrm>
            <a:custGeom>
              <a:avLst/>
              <a:gdLst>
                <a:gd name="T0" fmla="*/ 665 w 694"/>
                <a:gd name="T1" fmla="*/ 228 h 614"/>
                <a:gd name="T2" fmla="*/ 573 w 694"/>
                <a:gd name="T3" fmla="*/ 184 h 614"/>
                <a:gd name="T4" fmla="*/ 575 w 694"/>
                <a:gd name="T5" fmla="*/ 119 h 614"/>
                <a:gd name="T6" fmla="*/ 616 w 694"/>
                <a:gd name="T7" fmla="*/ 95 h 614"/>
                <a:gd name="T8" fmla="*/ 506 w 694"/>
                <a:gd name="T9" fmla="*/ 44 h 614"/>
                <a:gd name="T10" fmla="*/ 289 w 694"/>
                <a:gd name="T11" fmla="*/ 40 h 614"/>
                <a:gd name="T12" fmla="*/ 296 w 694"/>
                <a:gd name="T13" fmla="*/ 46 h 614"/>
                <a:gd name="T14" fmla="*/ 182 w 694"/>
                <a:gd name="T15" fmla="*/ 89 h 614"/>
                <a:gd name="T16" fmla="*/ 0 w 694"/>
                <a:gd name="T17" fmla="*/ 96 h 614"/>
                <a:gd name="T18" fmla="*/ 336 w 694"/>
                <a:gd name="T19" fmla="*/ 97 h 614"/>
                <a:gd name="T20" fmla="*/ 28 w 694"/>
                <a:gd name="T21" fmla="*/ 121 h 614"/>
                <a:gd name="T22" fmla="*/ 0 w 694"/>
                <a:gd name="T23" fmla="*/ 183 h 614"/>
                <a:gd name="T24" fmla="*/ 29 w 694"/>
                <a:gd name="T25" fmla="*/ 235 h 614"/>
                <a:gd name="T26" fmla="*/ 30 w 694"/>
                <a:gd name="T27" fmla="*/ 300 h 614"/>
                <a:gd name="T28" fmla="*/ 471 w 694"/>
                <a:gd name="T29" fmla="*/ 300 h 614"/>
                <a:gd name="T30" fmla="*/ 107 w 694"/>
                <a:gd name="T31" fmla="*/ 376 h 614"/>
                <a:gd name="T32" fmla="*/ 29 w 694"/>
                <a:gd name="T33" fmla="*/ 424 h 614"/>
                <a:gd name="T34" fmla="*/ 0 w 694"/>
                <a:gd name="T35" fmla="*/ 472 h 614"/>
                <a:gd name="T36" fmla="*/ 134 w 694"/>
                <a:gd name="T37" fmla="*/ 516 h 614"/>
                <a:gd name="T38" fmla="*/ 192 w 694"/>
                <a:gd name="T39" fmla="*/ 587 h 614"/>
                <a:gd name="T40" fmla="*/ 421 w 694"/>
                <a:gd name="T41" fmla="*/ 603 h 614"/>
                <a:gd name="T42" fmla="*/ 298 w 694"/>
                <a:gd name="T43" fmla="*/ 190 h 614"/>
                <a:gd name="T44" fmla="*/ 198 w 694"/>
                <a:gd name="T45" fmla="*/ 188 h 614"/>
                <a:gd name="T46" fmla="*/ 273 w 694"/>
                <a:gd name="T47" fmla="*/ 278 h 614"/>
                <a:gd name="T48" fmla="*/ 358 w 694"/>
                <a:gd name="T49" fmla="*/ 234 h 614"/>
                <a:gd name="T50" fmla="*/ 358 w 694"/>
                <a:gd name="T51" fmla="*/ 191 h 614"/>
                <a:gd name="T52" fmla="*/ 196 w 694"/>
                <a:gd name="T53" fmla="*/ 140 h 614"/>
                <a:gd name="T54" fmla="*/ 332 w 694"/>
                <a:gd name="T55" fmla="*/ 140 h 614"/>
                <a:gd name="T56" fmla="*/ 399 w 694"/>
                <a:gd name="T57" fmla="*/ 185 h 614"/>
                <a:gd name="T58" fmla="*/ 110 w 694"/>
                <a:gd name="T59" fmla="*/ 416 h 614"/>
                <a:gd name="T60" fmla="*/ 191 w 694"/>
                <a:gd name="T61" fmla="*/ 511 h 614"/>
                <a:gd name="T62" fmla="*/ 192 w 694"/>
                <a:gd name="T63" fmla="*/ 560 h 614"/>
                <a:gd name="T64" fmla="*/ 311 w 694"/>
                <a:gd name="T65" fmla="*/ 417 h 614"/>
                <a:gd name="T66" fmla="*/ 399 w 694"/>
                <a:gd name="T67" fmla="*/ 373 h 614"/>
                <a:gd name="T68" fmla="*/ 203 w 694"/>
                <a:gd name="T69" fmla="*/ 467 h 614"/>
                <a:gd name="T70" fmla="*/ 311 w 694"/>
                <a:gd name="T71" fmla="*/ 511 h 614"/>
                <a:gd name="T72" fmla="*/ 401 w 694"/>
                <a:gd name="T73" fmla="*/ 561 h 614"/>
                <a:gd name="T74" fmla="*/ 298 w 694"/>
                <a:gd name="T75" fmla="*/ 567 h 614"/>
                <a:gd name="T76" fmla="*/ 488 w 694"/>
                <a:gd name="T77" fmla="*/ 424 h 614"/>
                <a:gd name="T78" fmla="*/ 414 w 694"/>
                <a:gd name="T79" fmla="*/ 423 h 614"/>
                <a:gd name="T80" fmla="*/ 637 w 694"/>
                <a:gd name="T81" fmla="*/ 511 h 614"/>
                <a:gd name="T82" fmla="*/ 633 w 694"/>
                <a:gd name="T83" fmla="*/ 566 h 614"/>
                <a:gd name="T84" fmla="*/ 551 w 694"/>
                <a:gd name="T85" fmla="*/ 567 h 614"/>
                <a:gd name="T86" fmla="*/ 429 w 694"/>
                <a:gd name="T87" fmla="*/ 518 h 614"/>
                <a:gd name="T88" fmla="*/ 415 w 694"/>
                <a:gd name="T89" fmla="*/ 474 h 614"/>
                <a:gd name="T90" fmla="*/ 489 w 694"/>
                <a:gd name="T91" fmla="*/ 424 h 614"/>
                <a:gd name="T92" fmla="*/ 656 w 694"/>
                <a:gd name="T93" fmla="*/ 321 h 614"/>
                <a:gd name="T94" fmla="*/ 651 w 694"/>
                <a:gd name="T95" fmla="*/ 377 h 614"/>
                <a:gd name="T96" fmla="*/ 413 w 694"/>
                <a:gd name="T97" fmla="*/ 379 h 614"/>
                <a:gd name="T98" fmla="*/ 651 w 694"/>
                <a:gd name="T99" fmla="*/ 376 h 614"/>
                <a:gd name="T100" fmla="*/ 582 w 694"/>
                <a:gd name="T101" fmla="*/ 371 h 614"/>
                <a:gd name="T102" fmla="*/ 182 w 694"/>
                <a:gd name="T103" fmla="*/ 371 h 614"/>
                <a:gd name="T104" fmla="*/ 636 w 694"/>
                <a:gd name="T105" fmla="*/ 330 h 614"/>
                <a:gd name="T106" fmla="*/ 569 w 694"/>
                <a:gd name="T107" fmla="*/ 298 h 614"/>
                <a:gd name="T108" fmla="*/ 661 w 694"/>
                <a:gd name="T109" fmla="*/ 276 h 614"/>
                <a:gd name="T110" fmla="*/ 664 w 694"/>
                <a:gd name="T111" fmla="*/ 236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0" name="Serbest Form 14"/>
            <p:cNvSpPr>
              <a:spLocks/>
            </p:cNvSpPr>
            <p:nvPr/>
          </p:nvSpPr>
          <p:spPr bwMode="auto">
            <a:xfrm>
              <a:off x="3669" y="1251"/>
              <a:ext cx="60" cy="57"/>
            </a:xfrm>
            <a:custGeom>
              <a:avLst/>
              <a:gdLst>
                <a:gd name="T0" fmla="*/ 20 w 25"/>
                <a:gd name="T1" fmla="*/ 16 h 24"/>
                <a:gd name="T2" fmla="*/ 15 w 25"/>
                <a:gd name="T3" fmla="*/ 0 h 24"/>
                <a:gd name="T4" fmla="*/ 0 w 25"/>
                <a:gd name="T5" fmla="*/ 9 h 24"/>
                <a:gd name="T6" fmla="*/ 6 w 25"/>
                <a:gd name="T7" fmla="*/ 24 h 24"/>
                <a:gd name="T8" fmla="*/ 20 w 25"/>
                <a:gd name="T9" fmla="*/ 16 h 24"/>
                <a:gd name="T10" fmla="*/ 20 w 25"/>
                <a:gd name="T11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1" name="Serbest Form 15"/>
            <p:cNvSpPr>
              <a:spLocks/>
            </p:cNvSpPr>
            <p:nvPr/>
          </p:nvSpPr>
          <p:spPr bwMode="auto">
            <a:xfrm>
              <a:off x="3605" y="1256"/>
              <a:ext cx="274" cy="302"/>
            </a:xfrm>
            <a:custGeom>
              <a:avLst/>
              <a:gdLst>
                <a:gd name="T0" fmla="*/ 86 w 116"/>
                <a:gd name="T1" fmla="*/ 36 h 128"/>
                <a:gd name="T2" fmla="*/ 35 w 116"/>
                <a:gd name="T3" fmla="*/ 11 h 128"/>
                <a:gd name="T4" fmla="*/ 7 w 116"/>
                <a:gd name="T5" fmla="*/ 59 h 128"/>
                <a:gd name="T6" fmla="*/ 31 w 116"/>
                <a:gd name="T7" fmla="*/ 93 h 128"/>
                <a:gd name="T8" fmla="*/ 10 w 116"/>
                <a:gd name="T9" fmla="*/ 120 h 128"/>
                <a:gd name="T10" fmla="*/ 116 w 116"/>
                <a:gd name="T11" fmla="*/ 84 h 128"/>
                <a:gd name="T12" fmla="*/ 86 w 116"/>
                <a:gd name="T13" fmla="*/ 76 h 128"/>
                <a:gd name="T14" fmla="*/ 86 w 116"/>
                <a:gd name="T15" fmla="*/ 3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2" name="Serbest Form 16"/>
            <p:cNvSpPr>
              <a:spLocks/>
            </p:cNvSpPr>
            <p:nvPr/>
          </p:nvSpPr>
          <p:spPr bwMode="auto">
            <a:xfrm>
              <a:off x="3631" y="1453"/>
              <a:ext cx="248" cy="109"/>
            </a:xfrm>
            <a:custGeom>
              <a:avLst/>
              <a:gdLst>
                <a:gd name="T0" fmla="*/ 105 w 105"/>
                <a:gd name="T1" fmla="*/ 0 h 46"/>
                <a:gd name="T2" fmla="*/ 49 w 105"/>
                <a:gd name="T3" fmla="*/ 11 h 46"/>
                <a:gd name="T4" fmla="*/ 0 w 105"/>
                <a:gd name="T5" fmla="*/ 33 h 46"/>
                <a:gd name="T6" fmla="*/ 56 w 105"/>
                <a:gd name="T7" fmla="*/ 36 h 46"/>
                <a:gd name="T8" fmla="*/ 105 w 10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3" name="Serbest Form 17"/>
            <p:cNvSpPr>
              <a:spLocks/>
            </p:cNvSpPr>
            <p:nvPr/>
          </p:nvSpPr>
          <p:spPr bwMode="auto">
            <a:xfrm>
              <a:off x="3733" y="1483"/>
              <a:ext cx="68" cy="37"/>
            </a:xfrm>
            <a:custGeom>
              <a:avLst/>
              <a:gdLst>
                <a:gd name="T0" fmla="*/ 0 w 29"/>
                <a:gd name="T1" fmla="*/ 9 h 16"/>
                <a:gd name="T2" fmla="*/ 27 w 29"/>
                <a:gd name="T3" fmla="*/ 1 h 16"/>
                <a:gd name="T4" fmla="*/ 17 w 29"/>
                <a:gd name="T5" fmla="*/ 16 h 16"/>
                <a:gd name="T6" fmla="*/ 0 w 29"/>
                <a:gd name="T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4" name="Serbest Form 18"/>
            <p:cNvSpPr>
              <a:spLocks/>
            </p:cNvSpPr>
            <p:nvPr/>
          </p:nvSpPr>
          <p:spPr bwMode="auto">
            <a:xfrm>
              <a:off x="3414" y="1116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42 w 605"/>
                <a:gd name="T31" fmla="*/ 582 h 584"/>
                <a:gd name="T32" fmla="*/ 42 w 605"/>
                <a:gd name="T33" fmla="*/ 58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lnTo>
                    <a:pt x="42" y="582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5" name="Serbest Form 19"/>
            <p:cNvSpPr>
              <a:spLocks/>
            </p:cNvSpPr>
            <p:nvPr/>
          </p:nvSpPr>
          <p:spPr bwMode="auto">
            <a:xfrm>
              <a:off x="3461" y="2565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6 w 213"/>
                <a:gd name="T3" fmla="*/ 245 h 245"/>
                <a:gd name="T4" fmla="*/ 40 w 213"/>
                <a:gd name="T5" fmla="*/ 245 h 245"/>
                <a:gd name="T6" fmla="*/ 210 w 213"/>
                <a:gd name="T7" fmla="*/ 245 h 245"/>
                <a:gd name="T8" fmla="*/ 213 w 213"/>
                <a:gd name="T9" fmla="*/ 245 h 245"/>
                <a:gd name="T10" fmla="*/ 208 w 213"/>
                <a:gd name="T11" fmla="*/ 7 h 245"/>
                <a:gd name="T12" fmla="*/ 0 w 213"/>
                <a:gd name="T13" fmla="*/ 0 h 245"/>
                <a:gd name="T14" fmla="*/ 0 w 213"/>
                <a:gd name="T15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6" name="Serbest Form 20"/>
            <p:cNvSpPr>
              <a:spLocks/>
            </p:cNvSpPr>
            <p:nvPr/>
          </p:nvSpPr>
          <p:spPr bwMode="auto">
            <a:xfrm>
              <a:off x="3695" y="2568"/>
              <a:ext cx="34" cy="576"/>
            </a:xfrm>
            <a:custGeom>
              <a:avLst/>
              <a:gdLst>
                <a:gd name="T0" fmla="*/ 0 w 14"/>
                <a:gd name="T1" fmla="*/ 0 h 244"/>
                <a:gd name="T2" fmla="*/ 6 w 14"/>
                <a:gd name="T3" fmla="*/ 244 h 244"/>
                <a:gd name="T4" fmla="*/ 14 w 14"/>
                <a:gd name="T5" fmla="*/ 244 h 244"/>
                <a:gd name="T6" fmla="*/ 11 w 14"/>
                <a:gd name="T7" fmla="*/ 1 h 244"/>
                <a:gd name="T8" fmla="*/ 0 w 14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7" name="Serbest Form 21"/>
            <p:cNvSpPr>
              <a:spLocks/>
            </p:cNvSpPr>
            <p:nvPr/>
          </p:nvSpPr>
          <p:spPr bwMode="auto">
            <a:xfrm>
              <a:off x="3095" y="2076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w 357"/>
                <a:gd name="T11" fmla="*/ 0 h 356"/>
                <a:gd name="T12" fmla="*/ 0 w 357"/>
                <a:gd name="T13" fmla="*/ 0 h 356"/>
                <a:gd name="T14" fmla="*/ 0 w 357"/>
                <a:gd name="T15" fmla="*/ 0 h 356"/>
                <a:gd name="T16" fmla="*/ 0 w 357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8" name="Serbest Form 22"/>
            <p:cNvSpPr>
              <a:spLocks/>
            </p:cNvSpPr>
            <p:nvPr/>
          </p:nvSpPr>
          <p:spPr bwMode="auto">
            <a:xfrm>
              <a:off x="3968" y="2076"/>
              <a:ext cx="356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w 355"/>
                <a:gd name="T11" fmla="*/ 0 h 356"/>
                <a:gd name="T12" fmla="*/ 0 w 355"/>
                <a:gd name="T13" fmla="*/ 0 h 356"/>
                <a:gd name="T14" fmla="*/ 0 w 355"/>
                <a:gd name="T15" fmla="*/ 0 h 356"/>
                <a:gd name="T16" fmla="*/ 0 w 355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9" name="Serbest Form 23"/>
            <p:cNvSpPr>
              <a:spLocks noEditPoints="1"/>
            </p:cNvSpPr>
            <p:nvPr/>
          </p:nvSpPr>
          <p:spPr bwMode="auto">
            <a:xfrm>
              <a:off x="3000" y="1608"/>
              <a:ext cx="1635" cy="479"/>
            </a:xfrm>
            <a:custGeom>
              <a:avLst/>
              <a:gdLst>
                <a:gd name="T0" fmla="*/ 310 w 692"/>
                <a:gd name="T1" fmla="*/ 0 h 203"/>
                <a:gd name="T2" fmla="*/ 310 w 692"/>
                <a:gd name="T3" fmla="*/ 0 h 203"/>
                <a:gd name="T4" fmla="*/ 310 w 692"/>
                <a:gd name="T5" fmla="*/ 0 h 203"/>
                <a:gd name="T6" fmla="*/ 310 w 692"/>
                <a:gd name="T7" fmla="*/ 0 h 203"/>
                <a:gd name="T8" fmla="*/ 310 w 692"/>
                <a:gd name="T9" fmla="*/ 0 h 203"/>
                <a:gd name="T10" fmla="*/ 251 w 692"/>
                <a:gd name="T11" fmla="*/ 25 h 203"/>
                <a:gd name="T12" fmla="*/ 15 w 692"/>
                <a:gd name="T13" fmla="*/ 131 h 203"/>
                <a:gd name="T14" fmla="*/ 0 w 692"/>
                <a:gd name="T15" fmla="*/ 138 h 203"/>
                <a:gd name="T16" fmla="*/ 0 w 692"/>
                <a:gd name="T17" fmla="*/ 157 h 203"/>
                <a:gd name="T18" fmla="*/ 115 w 692"/>
                <a:gd name="T19" fmla="*/ 105 h 203"/>
                <a:gd name="T20" fmla="*/ 308 w 692"/>
                <a:gd name="T21" fmla="*/ 16 h 203"/>
                <a:gd name="T22" fmla="*/ 309 w 692"/>
                <a:gd name="T23" fmla="*/ 9 h 203"/>
                <a:gd name="T24" fmla="*/ 309 w 692"/>
                <a:gd name="T25" fmla="*/ 7 h 203"/>
                <a:gd name="T26" fmla="*/ 309 w 692"/>
                <a:gd name="T27" fmla="*/ 9 h 203"/>
                <a:gd name="T28" fmla="*/ 309 w 692"/>
                <a:gd name="T29" fmla="*/ 9 h 203"/>
                <a:gd name="T30" fmla="*/ 308 w 692"/>
                <a:gd name="T31" fmla="*/ 16 h 203"/>
                <a:gd name="T32" fmla="*/ 321 w 692"/>
                <a:gd name="T33" fmla="*/ 21 h 203"/>
                <a:gd name="T34" fmla="*/ 538 w 692"/>
                <a:gd name="T35" fmla="*/ 131 h 203"/>
                <a:gd name="T36" fmla="*/ 674 w 692"/>
                <a:gd name="T37" fmla="*/ 194 h 203"/>
                <a:gd name="T38" fmla="*/ 674 w 692"/>
                <a:gd name="T39" fmla="*/ 194 h 203"/>
                <a:gd name="T40" fmla="*/ 692 w 692"/>
                <a:gd name="T41" fmla="*/ 203 h 203"/>
                <a:gd name="T42" fmla="*/ 692 w 692"/>
                <a:gd name="T43" fmla="*/ 184 h 203"/>
                <a:gd name="T44" fmla="*/ 310 w 692"/>
                <a:gd name="T45" fmla="*/ 0 h 203"/>
                <a:gd name="T46" fmla="*/ 193 w 692"/>
                <a:gd name="T47" fmla="*/ 56 h 203"/>
                <a:gd name="T48" fmla="*/ 193 w 692"/>
                <a:gd name="T49" fmla="*/ 57 h 203"/>
                <a:gd name="T50" fmla="*/ 193 w 692"/>
                <a:gd name="T51" fmla="*/ 57 h 203"/>
                <a:gd name="T52" fmla="*/ 193 w 692"/>
                <a:gd name="T53" fmla="*/ 56 h 203"/>
                <a:gd name="T54" fmla="*/ 198 w 692"/>
                <a:gd name="T55" fmla="*/ 54 h 203"/>
                <a:gd name="T56" fmla="*/ 193 w 692"/>
                <a:gd name="T57" fmla="*/ 5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0" name="Serbest Form 24"/>
            <p:cNvSpPr>
              <a:spLocks/>
            </p:cNvSpPr>
            <p:nvPr/>
          </p:nvSpPr>
          <p:spPr bwMode="auto">
            <a:xfrm>
              <a:off x="3474" y="3143"/>
              <a:ext cx="491" cy="11"/>
            </a:xfrm>
            <a:custGeom>
              <a:avLst/>
              <a:gdLst>
                <a:gd name="T0" fmla="*/ 34 w 208"/>
                <a:gd name="T1" fmla="*/ 0 h 5"/>
                <a:gd name="T2" fmla="*/ 0 w 208"/>
                <a:gd name="T3" fmla="*/ 0 h 5"/>
                <a:gd name="T4" fmla="*/ 0 w 208"/>
                <a:gd name="T5" fmla="*/ 5 h 5"/>
                <a:gd name="T6" fmla="*/ 36 w 208"/>
                <a:gd name="T7" fmla="*/ 5 h 5"/>
                <a:gd name="T8" fmla="*/ 208 w 208"/>
                <a:gd name="T9" fmla="*/ 4 h 5"/>
                <a:gd name="T10" fmla="*/ 208 w 208"/>
                <a:gd name="T11" fmla="*/ 0 h 5"/>
                <a:gd name="T12" fmla="*/ 205 w 208"/>
                <a:gd name="T13" fmla="*/ 0 h 5"/>
                <a:gd name="T14" fmla="*/ 34 w 208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81" name="Grup 33"/>
          <p:cNvGrpSpPr>
            <a:grpSpLocks noChangeAspect="1"/>
          </p:cNvGrpSpPr>
          <p:nvPr/>
        </p:nvGrpSpPr>
        <p:grpSpPr bwMode="auto">
          <a:xfrm>
            <a:off x="1714500" y="4545013"/>
            <a:ext cx="1873250" cy="2324100"/>
            <a:chOff x="3359" y="1523"/>
            <a:chExt cx="943" cy="1170"/>
          </a:xfrm>
        </p:grpSpPr>
        <p:sp>
          <p:nvSpPr>
            <p:cNvPr id="82" name="Serbest Form 34"/>
            <p:cNvSpPr>
              <a:spLocks/>
            </p:cNvSpPr>
            <p:nvPr/>
          </p:nvSpPr>
          <p:spPr bwMode="auto">
            <a:xfrm>
              <a:off x="3359" y="1523"/>
              <a:ext cx="943" cy="922"/>
            </a:xfrm>
            <a:custGeom>
              <a:avLst/>
              <a:gdLst>
                <a:gd name="T0" fmla="*/ 213 w 399"/>
                <a:gd name="T1" fmla="*/ 385 h 390"/>
                <a:gd name="T2" fmla="*/ 369 w 399"/>
                <a:gd name="T3" fmla="*/ 198 h 390"/>
                <a:gd name="T4" fmla="*/ 63 w 399"/>
                <a:gd name="T5" fmla="*/ 117 h 390"/>
                <a:gd name="T6" fmla="*/ 213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3" name="Serbest Form 35"/>
            <p:cNvSpPr>
              <a:spLocks/>
            </p:cNvSpPr>
            <p:nvPr/>
          </p:nvSpPr>
          <p:spPr bwMode="auto">
            <a:xfrm>
              <a:off x="3565" y="1904"/>
              <a:ext cx="562" cy="789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4" name="Serbest Form 36"/>
            <p:cNvSpPr>
              <a:spLocks/>
            </p:cNvSpPr>
            <p:nvPr/>
          </p:nvSpPr>
          <p:spPr bwMode="auto">
            <a:xfrm>
              <a:off x="3553" y="1620"/>
              <a:ext cx="596" cy="193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5" name="Serbest Form 37"/>
            <p:cNvSpPr>
              <a:spLocks/>
            </p:cNvSpPr>
            <p:nvPr/>
          </p:nvSpPr>
          <p:spPr bwMode="auto">
            <a:xfrm>
              <a:off x="3407" y="1788"/>
              <a:ext cx="305" cy="661"/>
            </a:xfrm>
            <a:custGeom>
              <a:avLst/>
              <a:gdLst>
                <a:gd name="T0" fmla="*/ 92 w 129"/>
                <a:gd name="T1" fmla="*/ 257 h 280"/>
                <a:gd name="T2" fmla="*/ 89 w 129"/>
                <a:gd name="T3" fmla="*/ 220 h 280"/>
                <a:gd name="T4" fmla="*/ 50 w 129"/>
                <a:gd name="T5" fmla="*/ 234 h 280"/>
                <a:gd name="T6" fmla="*/ 64 w 129"/>
                <a:gd name="T7" fmla="*/ 186 h 280"/>
                <a:gd name="T8" fmla="*/ 30 w 129"/>
                <a:gd name="T9" fmla="*/ 184 h 280"/>
                <a:gd name="T10" fmla="*/ 45 w 129"/>
                <a:gd name="T11" fmla="*/ 146 h 280"/>
                <a:gd name="T12" fmla="*/ 11 w 129"/>
                <a:gd name="T13" fmla="*/ 133 h 280"/>
                <a:gd name="T14" fmla="*/ 48 w 129"/>
                <a:gd name="T15" fmla="*/ 104 h 280"/>
                <a:gd name="T16" fmla="*/ 16 w 129"/>
                <a:gd name="T17" fmla="*/ 82 h 280"/>
                <a:gd name="T18" fmla="*/ 45 w 129"/>
                <a:gd name="T19" fmla="*/ 64 h 280"/>
                <a:gd name="T20" fmla="*/ 28 w 129"/>
                <a:gd name="T21" fmla="*/ 35 h 280"/>
                <a:gd name="T22" fmla="*/ 47 w 129"/>
                <a:gd name="T23" fmla="*/ 15 h 280"/>
                <a:gd name="T24" fmla="*/ 72 w 129"/>
                <a:gd name="T25" fmla="*/ 8 h 280"/>
                <a:gd name="T26" fmla="*/ 23 w 129"/>
                <a:gd name="T27" fmla="*/ 25 h 280"/>
                <a:gd name="T28" fmla="*/ 35 w 129"/>
                <a:gd name="T29" fmla="*/ 62 h 280"/>
                <a:gd name="T30" fmla="*/ 8 w 129"/>
                <a:gd name="T31" fmla="*/ 84 h 280"/>
                <a:gd name="T32" fmla="*/ 34 w 129"/>
                <a:gd name="T33" fmla="*/ 106 h 280"/>
                <a:gd name="T34" fmla="*/ 1 w 129"/>
                <a:gd name="T35" fmla="*/ 140 h 280"/>
                <a:gd name="T36" fmla="*/ 34 w 129"/>
                <a:gd name="T37" fmla="*/ 154 h 280"/>
                <a:gd name="T38" fmla="*/ 22 w 129"/>
                <a:gd name="T39" fmla="*/ 187 h 280"/>
                <a:gd name="T40" fmla="*/ 53 w 129"/>
                <a:gd name="T41" fmla="*/ 190 h 280"/>
                <a:gd name="T42" fmla="*/ 41 w 129"/>
                <a:gd name="T43" fmla="*/ 237 h 280"/>
                <a:gd name="T44" fmla="*/ 80 w 129"/>
                <a:gd name="T45" fmla="*/ 231 h 280"/>
                <a:gd name="T46" fmla="*/ 100 w 129"/>
                <a:gd name="T47" fmla="*/ 273 h 280"/>
                <a:gd name="T48" fmla="*/ 129 w 129"/>
                <a:gd name="T49" fmla="*/ 249 h 280"/>
                <a:gd name="T50" fmla="*/ 92 w 129"/>
                <a:gd name="T51" fmla="*/ 25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6" name="Serbest Form 38"/>
            <p:cNvSpPr>
              <a:spLocks/>
            </p:cNvSpPr>
            <p:nvPr/>
          </p:nvSpPr>
          <p:spPr bwMode="auto">
            <a:xfrm>
              <a:off x="3884" y="1779"/>
              <a:ext cx="392" cy="667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87" name="Grup 43"/>
          <p:cNvGrpSpPr>
            <a:grpSpLocks noChangeAspect="1"/>
          </p:cNvGrpSpPr>
          <p:nvPr/>
        </p:nvGrpSpPr>
        <p:grpSpPr bwMode="auto">
          <a:xfrm>
            <a:off x="1168400" y="5011738"/>
            <a:ext cx="1497013" cy="1857375"/>
            <a:chOff x="3367" y="1523"/>
            <a:chExt cx="943" cy="1170"/>
          </a:xfrm>
        </p:grpSpPr>
        <p:sp>
          <p:nvSpPr>
            <p:cNvPr id="88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9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0" name="Serbest Form 46"/>
            <p:cNvSpPr>
              <a:spLocks/>
            </p:cNvSpPr>
            <p:nvPr/>
          </p:nvSpPr>
          <p:spPr bwMode="auto">
            <a:xfrm>
              <a:off x="3571" y="1904"/>
              <a:ext cx="564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1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2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3" name="Serbest Form 49"/>
            <p:cNvSpPr>
              <a:spLocks/>
            </p:cNvSpPr>
            <p:nvPr/>
          </p:nvSpPr>
          <p:spPr bwMode="auto">
            <a:xfrm>
              <a:off x="3403" y="1779"/>
              <a:ext cx="389" cy="666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4" name="Grup 93"/>
          <p:cNvGrpSpPr>
            <a:grpSpLocks/>
          </p:cNvGrpSpPr>
          <p:nvPr/>
        </p:nvGrpSpPr>
        <p:grpSpPr bwMode="auto">
          <a:xfrm>
            <a:off x="-22225" y="4349750"/>
            <a:ext cx="1697038" cy="2519363"/>
            <a:chOff x="-3496" y="4350236"/>
            <a:chExt cx="1696783" cy="2518186"/>
          </a:xfrm>
        </p:grpSpPr>
        <p:sp>
          <p:nvSpPr>
            <p:cNvPr id="95" name="Serbest Form 34"/>
            <p:cNvSpPr>
              <a:spLocks/>
            </p:cNvSpPr>
            <p:nvPr/>
          </p:nvSpPr>
          <p:spPr bwMode="auto">
            <a:xfrm>
              <a:off x="-1909" y="4440682"/>
              <a:ext cx="1615833" cy="1820011"/>
            </a:xfrm>
            <a:custGeom>
              <a:avLst/>
              <a:gdLst/>
              <a:ahLst/>
              <a:cxnLst/>
              <a:rect l="l" t="t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6" name="Serbest Form 35"/>
            <p:cNvSpPr>
              <a:spLocks/>
            </p:cNvSpPr>
            <p:nvPr/>
          </p:nvSpPr>
          <p:spPr bwMode="auto">
            <a:xfrm>
              <a:off x="25075" y="5016675"/>
              <a:ext cx="1319015" cy="1851747"/>
            </a:xfrm>
            <a:custGeom>
              <a:avLst/>
              <a:gdLst>
                <a:gd name="T0" fmla="*/ 137 w 238"/>
                <a:gd name="T1" fmla="*/ 137 h 334"/>
                <a:gd name="T2" fmla="*/ 238 w 238"/>
                <a:gd name="T3" fmla="*/ 121 h 334"/>
                <a:gd name="T4" fmla="*/ 135 w 238"/>
                <a:gd name="T5" fmla="*/ 114 h 334"/>
                <a:gd name="T6" fmla="*/ 238 w 238"/>
                <a:gd name="T7" fmla="*/ 54 h 334"/>
                <a:gd name="T8" fmla="*/ 131 w 238"/>
                <a:gd name="T9" fmla="*/ 84 h 334"/>
                <a:gd name="T10" fmla="*/ 131 w 238"/>
                <a:gd name="T11" fmla="*/ 84 h 334"/>
                <a:gd name="T12" fmla="*/ 178 w 238"/>
                <a:gd name="T13" fmla="*/ 6 h 334"/>
                <a:gd name="T14" fmla="*/ 126 w 238"/>
                <a:gd name="T15" fmla="*/ 62 h 334"/>
                <a:gd name="T16" fmla="*/ 92 w 238"/>
                <a:gd name="T17" fmla="*/ 0 h 334"/>
                <a:gd name="T18" fmla="*/ 118 w 238"/>
                <a:gd name="T19" fmla="*/ 85 h 334"/>
                <a:gd name="T20" fmla="*/ 119 w 238"/>
                <a:gd name="T21" fmla="*/ 89 h 334"/>
                <a:gd name="T22" fmla="*/ 22 w 238"/>
                <a:gd name="T23" fmla="*/ 28 h 334"/>
                <a:gd name="T24" fmla="*/ 109 w 238"/>
                <a:gd name="T25" fmla="*/ 117 h 334"/>
                <a:gd name="T26" fmla="*/ 0 w 238"/>
                <a:gd name="T27" fmla="*/ 101 h 334"/>
                <a:gd name="T28" fmla="*/ 111 w 238"/>
                <a:gd name="T29" fmla="*/ 141 h 334"/>
                <a:gd name="T30" fmla="*/ 107 w 238"/>
                <a:gd name="T31" fmla="*/ 334 h 334"/>
                <a:gd name="T32" fmla="*/ 131 w 238"/>
                <a:gd name="T33" fmla="*/ 334 h 334"/>
                <a:gd name="T34" fmla="*/ 137 w 238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7" name="Serbest Form 36"/>
            <p:cNvSpPr>
              <a:spLocks/>
            </p:cNvSpPr>
            <p:nvPr/>
          </p:nvSpPr>
          <p:spPr bwMode="auto">
            <a:xfrm>
              <a:off x="-3496" y="4350236"/>
              <a:ext cx="1398378" cy="450639"/>
            </a:xfrm>
            <a:custGeom>
              <a:avLst/>
              <a:gdLst>
                <a:gd name="T0" fmla="*/ 147 w 252"/>
                <a:gd name="T1" fmla="*/ 17 h 81"/>
                <a:gd name="T2" fmla="*/ 169 w 252"/>
                <a:gd name="T3" fmla="*/ 75 h 81"/>
                <a:gd name="T4" fmla="*/ 217 w 252"/>
                <a:gd name="T5" fmla="*/ 34 h 81"/>
                <a:gd name="T6" fmla="*/ 230 w 252"/>
                <a:gd name="T7" fmla="*/ 79 h 81"/>
                <a:gd name="T8" fmla="*/ 233 w 252"/>
                <a:gd name="T9" fmla="*/ 31 h 81"/>
                <a:gd name="T10" fmla="*/ 172 w 252"/>
                <a:gd name="T11" fmla="*/ 60 h 81"/>
                <a:gd name="T12" fmla="*/ 141 w 252"/>
                <a:gd name="T13" fmla="*/ 4 h 81"/>
                <a:gd name="T14" fmla="*/ 115 w 252"/>
                <a:gd name="T15" fmla="*/ 32 h 81"/>
                <a:gd name="T16" fmla="*/ 85 w 252"/>
                <a:gd name="T17" fmla="*/ 2 h 81"/>
                <a:gd name="T18" fmla="*/ 49 w 252"/>
                <a:gd name="T19" fmla="*/ 64 h 81"/>
                <a:gd name="T20" fmla="*/ 0 w 252"/>
                <a:gd name="T21" fmla="*/ 50 h 81"/>
                <a:gd name="T22" fmla="*/ 56 w 252"/>
                <a:gd name="T23" fmla="*/ 77 h 81"/>
                <a:gd name="T24" fmla="*/ 82 w 252"/>
                <a:gd name="T25" fmla="*/ 11 h 81"/>
                <a:gd name="T26" fmla="*/ 114 w 252"/>
                <a:gd name="T27" fmla="*/ 46 h 81"/>
                <a:gd name="T28" fmla="*/ 147 w 252"/>
                <a:gd name="T29" fmla="*/ 1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8" name="Serbest Form 38"/>
            <p:cNvSpPr>
              <a:spLocks/>
            </p:cNvSpPr>
            <p:nvPr/>
          </p:nvSpPr>
          <p:spPr bwMode="auto">
            <a:xfrm>
              <a:off x="772675" y="4723125"/>
              <a:ext cx="920612" cy="1562956"/>
            </a:xfrm>
            <a:custGeom>
              <a:avLst/>
              <a:gdLst>
                <a:gd name="T0" fmla="*/ 163 w 166"/>
                <a:gd name="T1" fmla="*/ 112 h 282"/>
                <a:gd name="T2" fmla="*/ 138 w 166"/>
                <a:gd name="T3" fmla="*/ 83 h 282"/>
                <a:gd name="T4" fmla="*/ 155 w 166"/>
                <a:gd name="T5" fmla="*/ 56 h 282"/>
                <a:gd name="T6" fmla="*/ 131 w 166"/>
                <a:gd name="T7" fmla="*/ 37 h 282"/>
                <a:gd name="T8" fmla="*/ 136 w 166"/>
                <a:gd name="T9" fmla="*/ 13 h 282"/>
                <a:gd name="T10" fmla="*/ 114 w 166"/>
                <a:gd name="T11" fmla="*/ 11 h 282"/>
                <a:gd name="T12" fmla="*/ 117 w 166"/>
                <a:gd name="T13" fmla="*/ 14 h 282"/>
                <a:gd name="T14" fmla="*/ 131 w 166"/>
                <a:gd name="T15" fmla="*/ 17 h 282"/>
                <a:gd name="T16" fmla="*/ 122 w 166"/>
                <a:gd name="T17" fmla="*/ 42 h 282"/>
                <a:gd name="T18" fmla="*/ 146 w 166"/>
                <a:gd name="T19" fmla="*/ 57 h 282"/>
                <a:gd name="T20" fmla="*/ 121 w 166"/>
                <a:gd name="T21" fmla="*/ 86 h 282"/>
                <a:gd name="T22" fmla="*/ 154 w 166"/>
                <a:gd name="T23" fmla="*/ 109 h 282"/>
                <a:gd name="T24" fmla="*/ 117 w 166"/>
                <a:gd name="T25" fmla="*/ 154 h 282"/>
                <a:gd name="T26" fmla="*/ 139 w 166"/>
                <a:gd name="T27" fmla="*/ 182 h 282"/>
                <a:gd name="T28" fmla="*/ 88 w 166"/>
                <a:gd name="T29" fmla="*/ 196 h 282"/>
                <a:gd name="T30" fmla="*/ 105 w 166"/>
                <a:gd name="T31" fmla="*/ 236 h 282"/>
                <a:gd name="T32" fmla="*/ 79 w 166"/>
                <a:gd name="T33" fmla="*/ 225 h 282"/>
                <a:gd name="T34" fmla="*/ 70 w 166"/>
                <a:gd name="T35" fmla="*/ 254 h 282"/>
                <a:gd name="T36" fmla="*/ 36 w 166"/>
                <a:gd name="T37" fmla="*/ 228 h 282"/>
                <a:gd name="T38" fmla="*/ 25 w 166"/>
                <a:gd name="T39" fmla="*/ 271 h 282"/>
                <a:gd name="T40" fmla="*/ 0 w 166"/>
                <a:gd name="T41" fmla="*/ 249 h 282"/>
                <a:gd name="T42" fmla="*/ 24 w 166"/>
                <a:gd name="T43" fmla="*/ 278 h 282"/>
                <a:gd name="T44" fmla="*/ 42 w 166"/>
                <a:gd name="T45" fmla="*/ 241 h 282"/>
                <a:gd name="T46" fmla="*/ 74 w 166"/>
                <a:gd name="T47" fmla="*/ 265 h 282"/>
                <a:gd name="T48" fmla="*/ 87 w 166"/>
                <a:gd name="T49" fmla="*/ 241 h 282"/>
                <a:gd name="T50" fmla="*/ 115 w 166"/>
                <a:gd name="T51" fmla="*/ 240 h 282"/>
                <a:gd name="T52" fmla="*/ 99 w 166"/>
                <a:gd name="T53" fmla="*/ 204 h 282"/>
                <a:gd name="T54" fmla="*/ 149 w 166"/>
                <a:gd name="T55" fmla="*/ 186 h 282"/>
                <a:gd name="T56" fmla="*/ 131 w 166"/>
                <a:gd name="T57" fmla="*/ 154 h 282"/>
                <a:gd name="T58" fmla="*/ 163 w 166"/>
                <a:gd name="T59" fmla="*/ 11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9" name="Grup 43"/>
          <p:cNvGrpSpPr>
            <a:grpSpLocks noChangeAspect="1"/>
          </p:cNvGrpSpPr>
          <p:nvPr/>
        </p:nvGrpSpPr>
        <p:grpSpPr bwMode="auto">
          <a:xfrm>
            <a:off x="2911475" y="4572000"/>
            <a:ext cx="1851025" cy="2297113"/>
            <a:chOff x="3367" y="1523"/>
            <a:chExt cx="943" cy="1170"/>
          </a:xfrm>
        </p:grpSpPr>
        <p:sp>
          <p:nvSpPr>
            <p:cNvPr id="100" name="Serbest Form 44"/>
            <p:cNvSpPr>
              <a:spLocks/>
            </p:cNvSpPr>
            <p:nvPr/>
          </p:nvSpPr>
          <p:spPr bwMode="auto">
            <a:xfrm>
              <a:off x="3757" y="2208"/>
              <a:ext cx="236" cy="88"/>
            </a:xfrm>
            <a:custGeom>
              <a:avLst/>
              <a:gdLst>
                <a:gd name="T0" fmla="*/ 0 w 100"/>
                <a:gd name="T1" fmla="*/ 12 h 37"/>
                <a:gd name="T2" fmla="*/ 98 w 100"/>
                <a:gd name="T3" fmla="*/ 37 h 37"/>
                <a:gd name="T4" fmla="*/ 100 w 100"/>
                <a:gd name="T5" fmla="*/ 25 h 37"/>
                <a:gd name="T6" fmla="*/ 4 w 100"/>
                <a:gd name="T7" fmla="*/ 0 h 37"/>
                <a:gd name="T8" fmla="*/ 0 w 100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1" name="Serbest Form 45"/>
            <p:cNvSpPr>
              <a:spLocks/>
            </p:cNvSpPr>
            <p:nvPr/>
          </p:nvSpPr>
          <p:spPr bwMode="auto">
            <a:xfrm>
              <a:off x="3367" y="1523"/>
              <a:ext cx="943" cy="922"/>
            </a:xfrm>
            <a:custGeom>
              <a:avLst/>
              <a:gdLst>
                <a:gd name="T0" fmla="*/ 212 w 399"/>
                <a:gd name="T1" fmla="*/ 385 h 390"/>
                <a:gd name="T2" fmla="*/ 368 w 399"/>
                <a:gd name="T3" fmla="*/ 198 h 390"/>
                <a:gd name="T4" fmla="*/ 62 w 399"/>
                <a:gd name="T5" fmla="*/ 117 h 390"/>
                <a:gd name="T6" fmla="*/ 212 w 399"/>
                <a:gd name="T7" fmla="*/ 38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2" name="Serbest Form 46"/>
            <p:cNvSpPr>
              <a:spLocks/>
            </p:cNvSpPr>
            <p:nvPr/>
          </p:nvSpPr>
          <p:spPr bwMode="auto">
            <a:xfrm>
              <a:off x="3571" y="1904"/>
              <a:ext cx="565" cy="789"/>
            </a:xfrm>
            <a:custGeom>
              <a:avLst/>
              <a:gdLst>
                <a:gd name="T0" fmla="*/ 136 w 239"/>
                <a:gd name="T1" fmla="*/ 137 h 334"/>
                <a:gd name="T2" fmla="*/ 238 w 239"/>
                <a:gd name="T3" fmla="*/ 121 h 334"/>
                <a:gd name="T4" fmla="*/ 136 w 239"/>
                <a:gd name="T5" fmla="*/ 114 h 334"/>
                <a:gd name="T6" fmla="*/ 239 w 239"/>
                <a:gd name="T7" fmla="*/ 54 h 334"/>
                <a:gd name="T8" fmla="*/ 133 w 239"/>
                <a:gd name="T9" fmla="*/ 84 h 334"/>
                <a:gd name="T10" fmla="*/ 133 w 239"/>
                <a:gd name="T11" fmla="*/ 84 h 334"/>
                <a:gd name="T12" fmla="*/ 178 w 239"/>
                <a:gd name="T13" fmla="*/ 6 h 334"/>
                <a:gd name="T14" fmla="*/ 127 w 239"/>
                <a:gd name="T15" fmla="*/ 62 h 334"/>
                <a:gd name="T16" fmla="*/ 92 w 239"/>
                <a:gd name="T17" fmla="*/ 0 h 334"/>
                <a:gd name="T18" fmla="*/ 119 w 239"/>
                <a:gd name="T19" fmla="*/ 85 h 334"/>
                <a:gd name="T20" fmla="*/ 119 w 239"/>
                <a:gd name="T21" fmla="*/ 89 h 334"/>
                <a:gd name="T22" fmla="*/ 21 w 239"/>
                <a:gd name="T23" fmla="*/ 28 h 334"/>
                <a:gd name="T24" fmla="*/ 108 w 239"/>
                <a:gd name="T25" fmla="*/ 117 h 334"/>
                <a:gd name="T26" fmla="*/ 0 w 239"/>
                <a:gd name="T27" fmla="*/ 101 h 334"/>
                <a:gd name="T28" fmla="*/ 110 w 239"/>
                <a:gd name="T29" fmla="*/ 141 h 334"/>
                <a:gd name="T30" fmla="*/ 106 w 239"/>
                <a:gd name="T31" fmla="*/ 334 h 334"/>
                <a:gd name="T32" fmla="*/ 130 w 239"/>
                <a:gd name="T33" fmla="*/ 334 h 334"/>
                <a:gd name="T34" fmla="*/ 136 w 239"/>
                <a:gd name="T35" fmla="*/ 13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3" name="Serbest Form 47"/>
            <p:cNvSpPr>
              <a:spLocks/>
            </p:cNvSpPr>
            <p:nvPr/>
          </p:nvSpPr>
          <p:spPr bwMode="auto">
            <a:xfrm>
              <a:off x="3528" y="1620"/>
              <a:ext cx="593" cy="192"/>
            </a:xfrm>
            <a:custGeom>
              <a:avLst/>
              <a:gdLst>
                <a:gd name="T0" fmla="*/ 196 w 251"/>
                <a:gd name="T1" fmla="*/ 77 h 81"/>
                <a:gd name="T2" fmla="*/ 251 w 251"/>
                <a:gd name="T3" fmla="*/ 50 h 81"/>
                <a:gd name="T4" fmla="*/ 203 w 251"/>
                <a:gd name="T5" fmla="*/ 64 h 81"/>
                <a:gd name="T6" fmla="*/ 168 w 251"/>
                <a:gd name="T7" fmla="*/ 2 h 81"/>
                <a:gd name="T8" fmla="*/ 136 w 251"/>
                <a:gd name="T9" fmla="*/ 32 h 81"/>
                <a:gd name="T10" fmla="*/ 111 w 251"/>
                <a:gd name="T11" fmla="*/ 4 h 81"/>
                <a:gd name="T12" fmla="*/ 79 w 251"/>
                <a:gd name="T13" fmla="*/ 60 h 81"/>
                <a:gd name="T14" fmla="*/ 19 w 251"/>
                <a:gd name="T15" fmla="*/ 31 h 81"/>
                <a:gd name="T16" fmla="*/ 22 w 251"/>
                <a:gd name="T17" fmla="*/ 79 h 81"/>
                <a:gd name="T18" fmla="*/ 34 w 251"/>
                <a:gd name="T19" fmla="*/ 34 h 81"/>
                <a:gd name="T20" fmla="*/ 83 w 251"/>
                <a:gd name="T21" fmla="*/ 75 h 81"/>
                <a:gd name="T22" fmla="*/ 106 w 251"/>
                <a:gd name="T23" fmla="*/ 17 h 81"/>
                <a:gd name="T24" fmla="*/ 138 w 251"/>
                <a:gd name="T25" fmla="*/ 46 h 81"/>
                <a:gd name="T26" fmla="*/ 171 w 251"/>
                <a:gd name="T27" fmla="*/ 11 h 81"/>
                <a:gd name="T28" fmla="*/ 196 w 251"/>
                <a:gd name="T29" fmla="*/ 7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4" name="Serbest Form 48"/>
            <p:cNvSpPr>
              <a:spLocks/>
            </p:cNvSpPr>
            <p:nvPr/>
          </p:nvSpPr>
          <p:spPr bwMode="auto">
            <a:xfrm>
              <a:off x="3965" y="1788"/>
              <a:ext cx="307" cy="661"/>
            </a:xfrm>
            <a:custGeom>
              <a:avLst/>
              <a:gdLst>
                <a:gd name="T0" fmla="*/ 95 w 130"/>
                <a:gd name="T1" fmla="*/ 106 h 280"/>
                <a:gd name="T2" fmla="*/ 122 w 130"/>
                <a:gd name="T3" fmla="*/ 84 h 280"/>
                <a:gd name="T4" fmla="*/ 94 w 130"/>
                <a:gd name="T5" fmla="*/ 62 h 280"/>
                <a:gd name="T6" fmla="*/ 107 w 130"/>
                <a:gd name="T7" fmla="*/ 25 h 280"/>
                <a:gd name="T8" fmla="*/ 56 w 130"/>
                <a:gd name="T9" fmla="*/ 8 h 280"/>
                <a:gd name="T10" fmla="*/ 81 w 130"/>
                <a:gd name="T11" fmla="*/ 15 h 280"/>
                <a:gd name="T12" fmla="*/ 101 w 130"/>
                <a:gd name="T13" fmla="*/ 35 h 280"/>
                <a:gd name="T14" fmla="*/ 83 w 130"/>
                <a:gd name="T15" fmla="*/ 64 h 280"/>
                <a:gd name="T16" fmla="*/ 113 w 130"/>
                <a:gd name="T17" fmla="*/ 82 h 280"/>
                <a:gd name="T18" fmla="*/ 80 w 130"/>
                <a:gd name="T19" fmla="*/ 104 h 280"/>
                <a:gd name="T20" fmla="*/ 119 w 130"/>
                <a:gd name="T21" fmla="*/ 133 h 280"/>
                <a:gd name="T22" fmla="*/ 84 w 130"/>
                <a:gd name="T23" fmla="*/ 146 h 280"/>
                <a:gd name="T24" fmla="*/ 99 w 130"/>
                <a:gd name="T25" fmla="*/ 184 h 280"/>
                <a:gd name="T26" fmla="*/ 65 w 130"/>
                <a:gd name="T27" fmla="*/ 186 h 280"/>
                <a:gd name="T28" fmla="*/ 79 w 130"/>
                <a:gd name="T29" fmla="*/ 234 h 280"/>
                <a:gd name="T30" fmla="*/ 41 w 130"/>
                <a:gd name="T31" fmla="*/ 220 h 280"/>
                <a:gd name="T32" fmla="*/ 37 w 130"/>
                <a:gd name="T33" fmla="*/ 257 h 280"/>
                <a:gd name="T34" fmla="*/ 0 w 130"/>
                <a:gd name="T35" fmla="*/ 249 h 280"/>
                <a:gd name="T36" fmla="*/ 29 w 130"/>
                <a:gd name="T37" fmla="*/ 273 h 280"/>
                <a:gd name="T38" fmla="*/ 49 w 130"/>
                <a:gd name="T39" fmla="*/ 231 h 280"/>
                <a:gd name="T40" fmla="*/ 89 w 130"/>
                <a:gd name="T41" fmla="*/ 237 h 280"/>
                <a:gd name="T42" fmla="*/ 76 w 130"/>
                <a:gd name="T43" fmla="*/ 190 h 280"/>
                <a:gd name="T44" fmla="*/ 107 w 130"/>
                <a:gd name="T45" fmla="*/ 187 h 280"/>
                <a:gd name="T46" fmla="*/ 95 w 130"/>
                <a:gd name="T47" fmla="*/ 154 h 280"/>
                <a:gd name="T48" fmla="*/ 128 w 130"/>
                <a:gd name="T49" fmla="*/ 140 h 280"/>
                <a:gd name="T50" fmla="*/ 95 w 130"/>
                <a:gd name="T51" fmla="*/ 10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5" name="Serbest Form 49"/>
            <p:cNvSpPr>
              <a:spLocks/>
            </p:cNvSpPr>
            <p:nvPr/>
          </p:nvSpPr>
          <p:spPr bwMode="auto">
            <a:xfrm>
              <a:off x="3403" y="1779"/>
              <a:ext cx="389" cy="665"/>
            </a:xfrm>
            <a:custGeom>
              <a:avLst/>
              <a:gdLst>
                <a:gd name="T0" fmla="*/ 141 w 165"/>
                <a:gd name="T1" fmla="*/ 271 h 282"/>
                <a:gd name="T2" fmla="*/ 130 w 165"/>
                <a:gd name="T3" fmla="*/ 228 h 282"/>
                <a:gd name="T4" fmla="*/ 96 w 165"/>
                <a:gd name="T5" fmla="*/ 254 h 282"/>
                <a:gd name="T6" fmla="*/ 87 w 165"/>
                <a:gd name="T7" fmla="*/ 225 h 282"/>
                <a:gd name="T8" fmla="*/ 60 w 165"/>
                <a:gd name="T9" fmla="*/ 236 h 282"/>
                <a:gd name="T10" fmla="*/ 79 w 165"/>
                <a:gd name="T11" fmla="*/ 196 h 282"/>
                <a:gd name="T12" fmla="*/ 27 w 165"/>
                <a:gd name="T13" fmla="*/ 182 h 282"/>
                <a:gd name="T14" fmla="*/ 49 w 165"/>
                <a:gd name="T15" fmla="*/ 154 h 282"/>
                <a:gd name="T16" fmla="*/ 12 w 165"/>
                <a:gd name="T17" fmla="*/ 109 h 282"/>
                <a:gd name="T18" fmla="*/ 45 w 165"/>
                <a:gd name="T19" fmla="*/ 86 h 282"/>
                <a:gd name="T20" fmla="*/ 19 w 165"/>
                <a:gd name="T21" fmla="*/ 57 h 282"/>
                <a:gd name="T22" fmla="*/ 44 w 165"/>
                <a:gd name="T23" fmla="*/ 42 h 282"/>
                <a:gd name="T24" fmla="*/ 35 w 165"/>
                <a:gd name="T25" fmla="*/ 17 h 282"/>
                <a:gd name="T26" fmla="*/ 49 w 165"/>
                <a:gd name="T27" fmla="*/ 14 h 282"/>
                <a:gd name="T28" fmla="*/ 51 w 165"/>
                <a:gd name="T29" fmla="*/ 11 h 282"/>
                <a:gd name="T30" fmla="*/ 29 w 165"/>
                <a:gd name="T31" fmla="*/ 13 h 282"/>
                <a:gd name="T32" fmla="*/ 35 w 165"/>
                <a:gd name="T33" fmla="*/ 37 h 282"/>
                <a:gd name="T34" fmla="*/ 11 w 165"/>
                <a:gd name="T35" fmla="*/ 56 h 282"/>
                <a:gd name="T36" fmla="*/ 27 w 165"/>
                <a:gd name="T37" fmla="*/ 83 h 282"/>
                <a:gd name="T38" fmla="*/ 3 w 165"/>
                <a:gd name="T39" fmla="*/ 112 h 282"/>
                <a:gd name="T40" fmla="*/ 35 w 165"/>
                <a:gd name="T41" fmla="*/ 154 h 282"/>
                <a:gd name="T42" fmla="*/ 17 w 165"/>
                <a:gd name="T43" fmla="*/ 186 h 282"/>
                <a:gd name="T44" fmla="*/ 67 w 165"/>
                <a:gd name="T45" fmla="*/ 204 h 282"/>
                <a:gd name="T46" fmla="*/ 50 w 165"/>
                <a:gd name="T47" fmla="*/ 240 h 282"/>
                <a:gd name="T48" fmla="*/ 79 w 165"/>
                <a:gd name="T49" fmla="*/ 241 h 282"/>
                <a:gd name="T50" fmla="*/ 92 w 165"/>
                <a:gd name="T51" fmla="*/ 265 h 282"/>
                <a:gd name="T52" fmla="*/ 124 w 165"/>
                <a:gd name="T53" fmla="*/ 241 h 282"/>
                <a:gd name="T54" fmla="*/ 142 w 165"/>
                <a:gd name="T55" fmla="*/ 278 h 282"/>
                <a:gd name="T56" fmla="*/ 165 w 165"/>
                <a:gd name="T57" fmla="*/ 249 h 282"/>
                <a:gd name="T58" fmla="*/ 141 w 165"/>
                <a:gd name="T59" fmla="*/ 2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6" name="Grup 105"/>
          <p:cNvGrpSpPr>
            <a:grpSpLocks/>
          </p:cNvGrpSpPr>
          <p:nvPr/>
        </p:nvGrpSpPr>
        <p:grpSpPr bwMode="auto">
          <a:xfrm rot="1576354">
            <a:off x="11125200" y="2895600"/>
            <a:ext cx="1030288" cy="1169988"/>
            <a:chOff x="11036616" y="1071278"/>
            <a:chExt cx="1030189" cy="1170315"/>
          </a:xfrm>
        </p:grpSpPr>
        <p:sp>
          <p:nvSpPr>
            <p:cNvPr id="107" name="Serbest Form 28"/>
            <p:cNvSpPr>
              <a:spLocks/>
            </p:cNvSpPr>
            <p:nvPr/>
          </p:nvSpPr>
          <p:spPr bwMode="auto">
            <a:xfrm rot="20399546">
              <a:off x="11036464" y="1070413"/>
              <a:ext cx="1030188" cy="109250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8" name="Serbest Form 29"/>
            <p:cNvSpPr>
              <a:spLocks/>
            </p:cNvSpPr>
            <p:nvPr/>
          </p:nvSpPr>
          <p:spPr bwMode="auto">
            <a:xfrm rot="20399546">
              <a:off x="11109552" y="1135608"/>
              <a:ext cx="873041" cy="88607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9" name="Serbest Form 30"/>
            <p:cNvSpPr>
              <a:spLocks/>
            </p:cNvSpPr>
            <p:nvPr/>
          </p:nvSpPr>
          <p:spPr bwMode="auto">
            <a:xfrm rot="20399546">
              <a:off x="11486106" y="1372553"/>
              <a:ext cx="144449" cy="616122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0" name="Serbest Form 31"/>
            <p:cNvSpPr>
              <a:spLocks/>
            </p:cNvSpPr>
            <p:nvPr/>
          </p:nvSpPr>
          <p:spPr bwMode="auto">
            <a:xfrm rot="20399546">
              <a:off x="11274154" y="1606242"/>
              <a:ext cx="279373" cy="298533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1" name="Serbest Form 32"/>
            <p:cNvSpPr>
              <a:spLocks/>
            </p:cNvSpPr>
            <p:nvPr/>
          </p:nvSpPr>
          <p:spPr bwMode="auto">
            <a:xfrm rot="20399546">
              <a:off x="11408000" y="1945886"/>
              <a:ext cx="242864" cy="84161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2" name="Serbest Form 33"/>
            <p:cNvSpPr>
              <a:spLocks/>
            </p:cNvSpPr>
            <p:nvPr/>
          </p:nvSpPr>
          <p:spPr bwMode="auto">
            <a:xfrm rot="20399546">
              <a:off x="11622237" y="1563495"/>
              <a:ext cx="342867" cy="230252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3" name="Serbest Form 34"/>
            <p:cNvSpPr>
              <a:spLocks/>
            </p:cNvSpPr>
            <p:nvPr/>
          </p:nvSpPr>
          <p:spPr bwMode="auto">
            <a:xfrm rot="20399546">
              <a:off x="11677632" y="1822473"/>
              <a:ext cx="330168" cy="104804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4" name="Serbest Form 35"/>
            <p:cNvSpPr>
              <a:spLocks/>
            </p:cNvSpPr>
            <p:nvPr/>
          </p:nvSpPr>
          <p:spPr bwMode="auto">
            <a:xfrm rot="20399546">
              <a:off x="11581014" y="2030411"/>
              <a:ext cx="165084" cy="211197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115" name="Serbest Form 8"/>
          <p:cNvSpPr>
            <a:spLocks/>
          </p:cNvSpPr>
          <p:nvPr/>
        </p:nvSpPr>
        <p:spPr bwMode="auto">
          <a:xfrm>
            <a:off x="4043363" y="5351463"/>
            <a:ext cx="349250" cy="223837"/>
          </a:xfrm>
          <a:custGeom>
            <a:avLst/>
            <a:gdLst>
              <a:gd name="T0" fmla="*/ 0 w 93"/>
              <a:gd name="T1" fmla="*/ 10 h 60"/>
              <a:gd name="T2" fmla="*/ 87 w 93"/>
              <a:gd name="T3" fmla="*/ 60 h 60"/>
              <a:gd name="T4" fmla="*/ 93 w 93"/>
              <a:gd name="T5" fmla="*/ 49 h 60"/>
              <a:gd name="T6" fmla="*/ 6 w 93"/>
              <a:gd name="T7" fmla="*/ 0 h 60"/>
              <a:gd name="T8" fmla="*/ 0 w 93"/>
              <a:gd name="T9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116" name="Serbest Form 115"/>
          <p:cNvSpPr/>
          <p:nvPr/>
        </p:nvSpPr>
        <p:spPr>
          <a:xfrm>
            <a:off x="-28575" y="3533775"/>
            <a:ext cx="12139613" cy="3030538"/>
          </a:xfrm>
          <a:custGeom>
            <a:avLst/>
            <a:gdLst>
              <a:gd name="connsiteX0" fmla="*/ 0 w 13022318"/>
              <a:gd name="connsiteY0" fmla="*/ 0 h 3162094"/>
              <a:gd name="connsiteX1" fmla="*/ 7662042 w 13022318"/>
              <a:gd name="connsiteY1" fmla="*/ 3137338 h 3162094"/>
              <a:gd name="connsiteX2" fmla="*/ 12328635 w 13022318"/>
              <a:gd name="connsiteY2" fmla="*/ 1450427 h 3162094"/>
              <a:gd name="connsiteX3" fmla="*/ 13022318 w 13022318"/>
              <a:gd name="connsiteY3" fmla="*/ 1166648 h 3162094"/>
              <a:gd name="connsiteX0" fmla="*/ 0 w 12328635"/>
              <a:gd name="connsiteY0" fmla="*/ 0 h 3162094"/>
              <a:gd name="connsiteX1" fmla="*/ 7662042 w 12328635"/>
              <a:gd name="connsiteY1" fmla="*/ 3137338 h 3162094"/>
              <a:gd name="connsiteX2" fmla="*/ 12328635 w 12328635"/>
              <a:gd name="connsiteY2" fmla="*/ 1450427 h 3162094"/>
              <a:gd name="connsiteX0" fmla="*/ 0 w 12155215"/>
              <a:gd name="connsiteY0" fmla="*/ 0 h 3171571"/>
              <a:gd name="connsiteX1" fmla="*/ 7662042 w 12155215"/>
              <a:gd name="connsiteY1" fmla="*/ 3137338 h 3171571"/>
              <a:gd name="connsiteX2" fmla="*/ 12155215 w 12155215"/>
              <a:gd name="connsiteY2" fmla="*/ 1639614 h 3171571"/>
              <a:gd name="connsiteX0" fmla="*/ 0 w 12155215"/>
              <a:gd name="connsiteY0" fmla="*/ 0 h 3169200"/>
              <a:gd name="connsiteX1" fmla="*/ 7662042 w 12155215"/>
              <a:gd name="connsiteY1" fmla="*/ 3137338 h 3169200"/>
              <a:gd name="connsiteX2" fmla="*/ 12155215 w 12155215"/>
              <a:gd name="connsiteY2" fmla="*/ 1639614 h 3169200"/>
              <a:gd name="connsiteX0" fmla="*/ 0 w 12155215"/>
              <a:gd name="connsiteY0" fmla="*/ 0 h 3014668"/>
              <a:gd name="connsiteX1" fmla="*/ 7173311 w 12155215"/>
              <a:gd name="connsiteY1" fmla="*/ 2979683 h 3014668"/>
              <a:gd name="connsiteX2" fmla="*/ 12155215 w 12155215"/>
              <a:gd name="connsiteY2" fmla="*/ 1639614 h 3014668"/>
              <a:gd name="connsiteX0" fmla="*/ 0 w 12155215"/>
              <a:gd name="connsiteY0" fmla="*/ 0 h 3011275"/>
              <a:gd name="connsiteX1" fmla="*/ 7173311 w 12155215"/>
              <a:gd name="connsiteY1" fmla="*/ 2979683 h 3011275"/>
              <a:gd name="connsiteX2" fmla="*/ 12155215 w 12155215"/>
              <a:gd name="connsiteY2" fmla="*/ 1639614 h 3011275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119572"/>
              <a:gd name="connsiteX1" fmla="*/ 7614745 w 12155215"/>
              <a:gd name="connsiteY1" fmla="*/ 3090041 h 3119572"/>
              <a:gd name="connsiteX2" fmla="*/ 12155215 w 12155215"/>
              <a:gd name="connsiteY2" fmla="*/ 1639614 h 3119572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55215"/>
              <a:gd name="connsiteY0" fmla="*/ 0 h 3095317"/>
              <a:gd name="connsiteX1" fmla="*/ 7614745 w 12155215"/>
              <a:gd name="connsiteY1" fmla="*/ 3090041 h 3095317"/>
              <a:gd name="connsiteX2" fmla="*/ 12155215 w 12155215"/>
              <a:gd name="connsiteY2" fmla="*/ 1639614 h 3095317"/>
              <a:gd name="connsiteX0" fmla="*/ 0 w 12139450"/>
              <a:gd name="connsiteY0" fmla="*/ 0 h 3057566"/>
              <a:gd name="connsiteX1" fmla="*/ 7598980 w 12139450"/>
              <a:gd name="connsiteY1" fmla="*/ 3026979 h 3057566"/>
              <a:gd name="connsiteX2" fmla="*/ 12139450 w 12139450"/>
              <a:gd name="connsiteY2" fmla="*/ 1576552 h 3057566"/>
              <a:gd name="connsiteX0" fmla="*/ 0 w 12139450"/>
              <a:gd name="connsiteY0" fmla="*/ 0 h 3028856"/>
              <a:gd name="connsiteX1" fmla="*/ 7598980 w 12139450"/>
              <a:gd name="connsiteY1" fmla="*/ 3026979 h 3028856"/>
              <a:gd name="connsiteX2" fmla="*/ 12139450 w 12139450"/>
              <a:gd name="connsiteY2" fmla="*/ 1576552 h 3028856"/>
              <a:gd name="connsiteX0" fmla="*/ 0 w 12139450"/>
              <a:gd name="connsiteY0" fmla="*/ 0 h 3027100"/>
              <a:gd name="connsiteX1" fmla="*/ 7598980 w 12139450"/>
              <a:gd name="connsiteY1" fmla="*/ 3026979 h 3027100"/>
              <a:gd name="connsiteX2" fmla="*/ 12139450 w 12139450"/>
              <a:gd name="connsiteY2" fmla="*/ 1576552 h 3027100"/>
              <a:gd name="connsiteX0" fmla="*/ 0 w 12139450"/>
              <a:gd name="connsiteY0" fmla="*/ 0 h 3029936"/>
              <a:gd name="connsiteX1" fmla="*/ 7598980 w 12139450"/>
              <a:gd name="connsiteY1" fmla="*/ 3026979 h 3029936"/>
              <a:gd name="connsiteX2" fmla="*/ 12139450 w 12139450"/>
              <a:gd name="connsiteY2" fmla="*/ 1576552 h 3029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/>
          </a:p>
        </p:txBody>
      </p:sp>
      <p:grpSp>
        <p:nvGrpSpPr>
          <p:cNvPr id="117" name="Grup 116"/>
          <p:cNvGrpSpPr>
            <a:grpSpLocks/>
          </p:cNvGrpSpPr>
          <p:nvPr/>
        </p:nvGrpSpPr>
        <p:grpSpPr bwMode="auto">
          <a:xfrm rot="198573">
            <a:off x="1198563" y="2684463"/>
            <a:ext cx="2155825" cy="1685925"/>
            <a:chOff x="1175948" y="2708421"/>
            <a:chExt cx="2159248" cy="1690131"/>
          </a:xfrm>
        </p:grpSpPr>
        <p:sp>
          <p:nvSpPr>
            <p:cNvPr id="118" name="Serbest Form 324"/>
            <p:cNvSpPr>
              <a:spLocks/>
            </p:cNvSpPr>
            <p:nvPr/>
          </p:nvSpPr>
          <p:spPr bwMode="auto">
            <a:xfrm rot="1365846">
              <a:off x="2669554" y="3669324"/>
              <a:ext cx="639188" cy="572926"/>
            </a:xfrm>
            <a:custGeom>
              <a:avLst/>
              <a:gdLst>
                <a:gd name="T0" fmla="*/ 0 w 157"/>
                <a:gd name="T1" fmla="*/ 16 h 141"/>
                <a:gd name="T2" fmla="*/ 137 w 157"/>
                <a:gd name="T3" fmla="*/ 17 h 141"/>
                <a:gd name="T4" fmla="*/ 157 w 157"/>
                <a:gd name="T5" fmla="*/ 138 h 141"/>
                <a:gd name="T6" fmla="*/ 99 w 157"/>
                <a:gd name="T7" fmla="*/ 141 h 141"/>
                <a:gd name="T8" fmla="*/ 20 w 157"/>
                <a:gd name="T9" fmla="*/ 74 h 141"/>
                <a:gd name="T10" fmla="*/ 0 w 157"/>
                <a:gd name="T11" fmla="*/ 16 h 141"/>
                <a:gd name="T12" fmla="*/ 0 w 157"/>
                <a:gd name="T13" fmla="*/ 1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9" name="Serbest Form 325"/>
            <p:cNvSpPr>
              <a:spLocks/>
            </p:cNvSpPr>
            <p:nvPr/>
          </p:nvSpPr>
          <p:spPr bwMode="auto">
            <a:xfrm rot="1365846">
              <a:off x="1190190" y="2788314"/>
              <a:ext cx="1833293" cy="1150626"/>
            </a:xfrm>
            <a:custGeom>
              <a:avLst/>
              <a:gdLst>
                <a:gd name="T0" fmla="*/ 9 w 451"/>
                <a:gd name="T1" fmla="*/ 66 h 283"/>
                <a:gd name="T2" fmla="*/ 427 w 451"/>
                <a:gd name="T3" fmla="*/ 29 h 283"/>
                <a:gd name="T4" fmla="*/ 451 w 451"/>
                <a:gd name="T5" fmla="*/ 197 h 283"/>
                <a:gd name="T6" fmla="*/ 389 w 451"/>
                <a:gd name="T7" fmla="*/ 219 h 283"/>
                <a:gd name="T8" fmla="*/ 375 w 451"/>
                <a:gd name="T9" fmla="*/ 267 h 283"/>
                <a:gd name="T10" fmla="*/ 209 w 451"/>
                <a:gd name="T11" fmla="*/ 274 h 283"/>
                <a:gd name="T12" fmla="*/ 135 w 451"/>
                <a:gd name="T13" fmla="*/ 213 h 283"/>
                <a:gd name="T14" fmla="*/ 78 w 451"/>
                <a:gd name="T15" fmla="*/ 281 h 283"/>
                <a:gd name="T16" fmla="*/ 18 w 451"/>
                <a:gd name="T17" fmla="*/ 283 h 283"/>
                <a:gd name="T18" fmla="*/ 9 w 451"/>
                <a:gd name="T19" fmla="*/ 6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0" name="Serbest Form 326"/>
            <p:cNvSpPr>
              <a:spLocks/>
            </p:cNvSpPr>
            <p:nvPr/>
          </p:nvSpPr>
          <p:spPr bwMode="auto">
            <a:xfrm rot="1365846">
              <a:off x="2721754" y="3178865"/>
              <a:ext cx="292564" cy="448792"/>
            </a:xfrm>
            <a:custGeom>
              <a:avLst/>
              <a:gdLst>
                <a:gd name="T0" fmla="*/ 72 w 72"/>
                <a:gd name="T1" fmla="*/ 109 h 110"/>
                <a:gd name="T2" fmla="*/ 8 w 72"/>
                <a:gd name="T3" fmla="*/ 110 h 110"/>
                <a:gd name="T4" fmla="*/ 0 w 72"/>
                <a:gd name="T5" fmla="*/ 11 h 110"/>
                <a:gd name="T6" fmla="*/ 55 w 72"/>
                <a:gd name="T7" fmla="*/ 16 h 110"/>
                <a:gd name="T8" fmla="*/ 72 w 72"/>
                <a:gd name="T9" fmla="*/ 10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1" name="Serbest Form 327"/>
            <p:cNvSpPr>
              <a:spLocks/>
            </p:cNvSpPr>
            <p:nvPr/>
          </p:nvSpPr>
          <p:spPr bwMode="auto">
            <a:xfrm rot="1365846">
              <a:off x="1353874" y="2843958"/>
              <a:ext cx="1106654" cy="496536"/>
            </a:xfrm>
            <a:custGeom>
              <a:avLst/>
              <a:gdLst>
                <a:gd name="T0" fmla="*/ 266 w 272"/>
                <a:gd name="T1" fmla="*/ 0 h 122"/>
                <a:gd name="T2" fmla="*/ 272 w 272"/>
                <a:gd name="T3" fmla="*/ 98 h 122"/>
                <a:gd name="T4" fmla="*/ 8 w 272"/>
                <a:gd name="T5" fmla="*/ 122 h 122"/>
                <a:gd name="T6" fmla="*/ 10 w 272"/>
                <a:gd name="T7" fmla="*/ 31 h 122"/>
                <a:gd name="T8" fmla="*/ 266 w 27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2" name="Serbest Form 328"/>
            <p:cNvSpPr>
              <a:spLocks/>
            </p:cNvSpPr>
            <p:nvPr/>
          </p:nvSpPr>
          <p:spPr bwMode="auto">
            <a:xfrm rot="1365846">
              <a:off x="1632630" y="2805908"/>
              <a:ext cx="44521" cy="439243"/>
            </a:xfrm>
            <a:custGeom>
              <a:avLst/>
              <a:gdLst>
                <a:gd name="T0" fmla="*/ 0 w 26"/>
                <a:gd name="T1" fmla="*/ 5 h 255"/>
                <a:gd name="T2" fmla="*/ 12 w 26"/>
                <a:gd name="T3" fmla="*/ 246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5 h 255"/>
                <a:gd name="T10" fmla="*/ 0 w 26"/>
                <a:gd name="T11" fmla="*/ 5 h 255"/>
                <a:gd name="T12" fmla="*/ 0 w 26"/>
                <a:gd name="T13" fmla="*/ 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3" name="Serbest Form 329"/>
            <p:cNvSpPr>
              <a:spLocks/>
            </p:cNvSpPr>
            <p:nvPr/>
          </p:nvSpPr>
          <p:spPr bwMode="auto">
            <a:xfrm rot="1365846">
              <a:off x="1904545" y="2882764"/>
              <a:ext cx="39751" cy="436060"/>
            </a:xfrm>
            <a:custGeom>
              <a:avLst/>
              <a:gdLst>
                <a:gd name="T0" fmla="*/ 0 w 23"/>
                <a:gd name="T1" fmla="*/ 5 h 253"/>
                <a:gd name="T2" fmla="*/ 7 w 23"/>
                <a:gd name="T3" fmla="*/ 246 h 253"/>
                <a:gd name="T4" fmla="*/ 23 w 23"/>
                <a:gd name="T5" fmla="*/ 253 h 253"/>
                <a:gd name="T6" fmla="*/ 16 w 23"/>
                <a:gd name="T7" fmla="*/ 0 h 253"/>
                <a:gd name="T8" fmla="*/ 0 w 23"/>
                <a:gd name="T9" fmla="*/ 5 h 253"/>
                <a:gd name="T10" fmla="*/ 0 w 23"/>
                <a:gd name="T11" fmla="*/ 5 h 253"/>
                <a:gd name="T12" fmla="*/ 0 w 23"/>
                <a:gd name="T13" fmla="*/ 5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4" name="Serbest Form 330"/>
            <p:cNvSpPr>
              <a:spLocks/>
            </p:cNvSpPr>
            <p:nvPr/>
          </p:nvSpPr>
          <p:spPr bwMode="auto">
            <a:xfrm rot="1365846">
              <a:off x="2144336" y="2951644"/>
              <a:ext cx="44521" cy="439243"/>
            </a:xfrm>
            <a:custGeom>
              <a:avLst/>
              <a:gdLst>
                <a:gd name="T0" fmla="*/ 0 w 26"/>
                <a:gd name="T1" fmla="*/ 4 h 255"/>
                <a:gd name="T2" fmla="*/ 9 w 26"/>
                <a:gd name="T3" fmla="*/ 248 h 255"/>
                <a:gd name="T4" fmla="*/ 26 w 26"/>
                <a:gd name="T5" fmla="*/ 255 h 255"/>
                <a:gd name="T6" fmla="*/ 16 w 26"/>
                <a:gd name="T7" fmla="*/ 0 h 255"/>
                <a:gd name="T8" fmla="*/ 0 w 26"/>
                <a:gd name="T9" fmla="*/ 4 h 255"/>
                <a:gd name="T10" fmla="*/ 0 w 26"/>
                <a:gd name="T11" fmla="*/ 4 h 255"/>
                <a:gd name="T12" fmla="*/ 0 w 26"/>
                <a:gd name="T13" fmla="*/ 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5" name="Serbest Form 331"/>
            <p:cNvSpPr>
              <a:spLocks/>
            </p:cNvSpPr>
            <p:nvPr/>
          </p:nvSpPr>
          <p:spPr bwMode="auto">
            <a:xfrm rot="1365846">
              <a:off x="1341164" y="3490625"/>
              <a:ext cx="489726" cy="490170"/>
            </a:xfrm>
            <a:custGeom>
              <a:avLst/>
              <a:gdLst>
                <a:gd name="T0" fmla="*/ 106 w 121"/>
                <a:gd name="T1" fmla="*/ 33 h 121"/>
                <a:gd name="T2" fmla="*/ 88 w 121"/>
                <a:gd name="T3" fmla="*/ 106 h 121"/>
                <a:gd name="T4" fmla="*/ 15 w 121"/>
                <a:gd name="T5" fmla="*/ 88 h 121"/>
                <a:gd name="T6" fmla="*/ 33 w 121"/>
                <a:gd name="T7" fmla="*/ 15 h 121"/>
                <a:gd name="T8" fmla="*/ 106 w 121"/>
                <a:gd name="T9" fmla="*/ 3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6" name="Serbest Form 332"/>
            <p:cNvSpPr>
              <a:spLocks/>
            </p:cNvSpPr>
            <p:nvPr/>
          </p:nvSpPr>
          <p:spPr bwMode="auto">
            <a:xfrm rot="1365846">
              <a:off x="2465662" y="3902095"/>
              <a:ext cx="492906" cy="496536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7" name="Serbest Form 333"/>
            <p:cNvSpPr>
              <a:spLocks/>
            </p:cNvSpPr>
            <p:nvPr/>
          </p:nvSpPr>
          <p:spPr bwMode="auto">
            <a:xfrm rot="1365846">
              <a:off x="1323728" y="3145715"/>
              <a:ext cx="255993" cy="31829"/>
            </a:xfrm>
            <a:custGeom>
              <a:avLst/>
              <a:gdLst>
                <a:gd name="T0" fmla="*/ 3 w 149"/>
                <a:gd name="T1" fmla="*/ 18 h 18"/>
                <a:gd name="T2" fmla="*/ 149 w 149"/>
                <a:gd name="T3" fmla="*/ 9 h 18"/>
                <a:gd name="T4" fmla="*/ 144 w 149"/>
                <a:gd name="T5" fmla="*/ 0 h 18"/>
                <a:gd name="T6" fmla="*/ 0 w 149"/>
                <a:gd name="T7" fmla="*/ 11 h 18"/>
                <a:gd name="T8" fmla="*/ 3 w 149"/>
                <a:gd name="T9" fmla="*/ 18 h 18"/>
                <a:gd name="T10" fmla="*/ 3 w 149"/>
                <a:gd name="T11" fmla="*/ 18 h 18"/>
                <a:gd name="T12" fmla="*/ 3 w 14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lnTo>
                    <a:pt x="3" y="18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8" name="Serbest Form 334"/>
            <p:cNvSpPr>
              <a:spLocks/>
            </p:cNvSpPr>
            <p:nvPr/>
          </p:nvSpPr>
          <p:spPr bwMode="auto">
            <a:xfrm rot="1365846">
              <a:off x="1592964" y="3228831"/>
              <a:ext cx="260763" cy="33420"/>
            </a:xfrm>
            <a:custGeom>
              <a:avLst/>
              <a:gdLst>
                <a:gd name="T0" fmla="*/ 5 w 152"/>
                <a:gd name="T1" fmla="*/ 19 h 19"/>
                <a:gd name="T2" fmla="*/ 152 w 152"/>
                <a:gd name="T3" fmla="*/ 9 h 19"/>
                <a:gd name="T4" fmla="*/ 149 w 152"/>
                <a:gd name="T5" fmla="*/ 0 h 19"/>
                <a:gd name="T6" fmla="*/ 0 w 152"/>
                <a:gd name="T7" fmla="*/ 12 h 19"/>
                <a:gd name="T8" fmla="*/ 5 w 152"/>
                <a:gd name="T9" fmla="*/ 19 h 19"/>
                <a:gd name="T10" fmla="*/ 5 w 152"/>
                <a:gd name="T11" fmla="*/ 19 h 19"/>
                <a:gd name="T12" fmla="*/ 5 w 152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9" name="Serbest Form 335"/>
            <p:cNvSpPr>
              <a:spLocks/>
            </p:cNvSpPr>
            <p:nvPr/>
          </p:nvSpPr>
          <p:spPr bwMode="auto">
            <a:xfrm rot="1365846">
              <a:off x="1860037" y="3306424"/>
              <a:ext cx="240094" cy="27054"/>
            </a:xfrm>
            <a:custGeom>
              <a:avLst/>
              <a:gdLst>
                <a:gd name="T0" fmla="*/ 5 w 139"/>
                <a:gd name="T1" fmla="*/ 16 h 16"/>
                <a:gd name="T2" fmla="*/ 139 w 139"/>
                <a:gd name="T3" fmla="*/ 9 h 16"/>
                <a:gd name="T4" fmla="*/ 137 w 139"/>
                <a:gd name="T5" fmla="*/ 0 h 16"/>
                <a:gd name="T6" fmla="*/ 0 w 139"/>
                <a:gd name="T7" fmla="*/ 9 h 16"/>
                <a:gd name="T8" fmla="*/ 5 w 139"/>
                <a:gd name="T9" fmla="*/ 16 h 16"/>
                <a:gd name="T10" fmla="*/ 5 w 139"/>
                <a:gd name="T11" fmla="*/ 16 h 16"/>
                <a:gd name="T12" fmla="*/ 5 w 139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0" name="Serbest Form 336"/>
            <p:cNvSpPr>
              <a:spLocks/>
            </p:cNvSpPr>
            <p:nvPr/>
          </p:nvSpPr>
          <p:spPr bwMode="auto">
            <a:xfrm rot="1365846">
              <a:off x="2097139" y="3381150"/>
              <a:ext cx="268714" cy="35012"/>
            </a:xfrm>
            <a:custGeom>
              <a:avLst/>
              <a:gdLst>
                <a:gd name="T0" fmla="*/ 5 w 156"/>
                <a:gd name="T1" fmla="*/ 21 h 21"/>
                <a:gd name="T2" fmla="*/ 156 w 156"/>
                <a:gd name="T3" fmla="*/ 12 h 21"/>
                <a:gd name="T4" fmla="*/ 154 w 156"/>
                <a:gd name="T5" fmla="*/ 0 h 21"/>
                <a:gd name="T6" fmla="*/ 0 w 156"/>
                <a:gd name="T7" fmla="*/ 14 h 21"/>
                <a:gd name="T8" fmla="*/ 5 w 156"/>
                <a:gd name="T9" fmla="*/ 21 h 21"/>
                <a:gd name="T10" fmla="*/ 5 w 156"/>
                <a:gd name="T11" fmla="*/ 21 h 21"/>
                <a:gd name="T12" fmla="*/ 5 w 15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1" name="Serbest Form 337"/>
            <p:cNvSpPr>
              <a:spLocks/>
            </p:cNvSpPr>
            <p:nvPr/>
          </p:nvSpPr>
          <p:spPr bwMode="auto">
            <a:xfrm rot="1365846">
              <a:off x="2401119" y="3058319"/>
              <a:ext cx="30211" cy="404231"/>
            </a:xfrm>
            <a:custGeom>
              <a:avLst/>
              <a:gdLst>
                <a:gd name="T0" fmla="*/ 17 w 17"/>
                <a:gd name="T1" fmla="*/ 229 h 234"/>
                <a:gd name="T2" fmla="*/ 9 w 17"/>
                <a:gd name="T3" fmla="*/ 0 h 234"/>
                <a:gd name="T4" fmla="*/ 0 w 17"/>
                <a:gd name="T5" fmla="*/ 2 h 234"/>
                <a:gd name="T6" fmla="*/ 9 w 17"/>
                <a:gd name="T7" fmla="*/ 234 h 234"/>
                <a:gd name="T8" fmla="*/ 17 w 17"/>
                <a:gd name="T9" fmla="*/ 229 h 234"/>
                <a:gd name="T10" fmla="*/ 17 w 17"/>
                <a:gd name="T11" fmla="*/ 229 h 234"/>
                <a:gd name="T12" fmla="*/ 17 w 17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lnTo>
                    <a:pt x="17" y="229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2" name="Serbest Form 338"/>
            <p:cNvSpPr>
              <a:spLocks/>
            </p:cNvSpPr>
            <p:nvPr/>
          </p:nvSpPr>
          <p:spPr bwMode="auto">
            <a:xfrm rot="1365846">
              <a:off x="2134777" y="2970070"/>
              <a:ext cx="31800" cy="402640"/>
            </a:xfrm>
            <a:custGeom>
              <a:avLst/>
              <a:gdLst>
                <a:gd name="T0" fmla="*/ 19 w 19"/>
                <a:gd name="T1" fmla="*/ 229 h 234"/>
                <a:gd name="T2" fmla="*/ 12 w 19"/>
                <a:gd name="T3" fmla="*/ 0 h 234"/>
                <a:gd name="T4" fmla="*/ 0 w 19"/>
                <a:gd name="T5" fmla="*/ 2 h 234"/>
                <a:gd name="T6" fmla="*/ 12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3" name="Serbest Form 339"/>
            <p:cNvSpPr>
              <a:spLocks/>
            </p:cNvSpPr>
            <p:nvPr/>
          </p:nvSpPr>
          <p:spPr bwMode="auto">
            <a:xfrm rot="1365846">
              <a:off x="1893073" y="2893196"/>
              <a:ext cx="31800" cy="404231"/>
            </a:xfrm>
            <a:custGeom>
              <a:avLst/>
              <a:gdLst>
                <a:gd name="T0" fmla="*/ 19 w 19"/>
                <a:gd name="T1" fmla="*/ 231 h 234"/>
                <a:gd name="T2" fmla="*/ 9 w 19"/>
                <a:gd name="T3" fmla="*/ 0 h 234"/>
                <a:gd name="T4" fmla="*/ 0 w 19"/>
                <a:gd name="T5" fmla="*/ 5 h 234"/>
                <a:gd name="T6" fmla="*/ 11 w 19"/>
                <a:gd name="T7" fmla="*/ 234 h 234"/>
                <a:gd name="T8" fmla="*/ 19 w 19"/>
                <a:gd name="T9" fmla="*/ 231 h 234"/>
                <a:gd name="T10" fmla="*/ 19 w 19"/>
                <a:gd name="T11" fmla="*/ 231 h 234"/>
                <a:gd name="T12" fmla="*/ 19 w 19"/>
                <a:gd name="T13" fmla="*/ 23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lnTo>
                    <a:pt x="19" y="231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4" name="Serbest Form 340"/>
            <p:cNvSpPr>
              <a:spLocks/>
            </p:cNvSpPr>
            <p:nvPr/>
          </p:nvSpPr>
          <p:spPr bwMode="auto">
            <a:xfrm rot="1365846">
              <a:off x="1622611" y="2816344"/>
              <a:ext cx="33391" cy="402639"/>
            </a:xfrm>
            <a:custGeom>
              <a:avLst/>
              <a:gdLst>
                <a:gd name="T0" fmla="*/ 19 w 19"/>
                <a:gd name="T1" fmla="*/ 229 h 234"/>
                <a:gd name="T2" fmla="*/ 11 w 19"/>
                <a:gd name="T3" fmla="*/ 0 h 234"/>
                <a:gd name="T4" fmla="*/ 0 w 19"/>
                <a:gd name="T5" fmla="*/ 0 h 234"/>
                <a:gd name="T6" fmla="*/ 11 w 19"/>
                <a:gd name="T7" fmla="*/ 234 h 234"/>
                <a:gd name="T8" fmla="*/ 19 w 19"/>
                <a:gd name="T9" fmla="*/ 229 h 234"/>
                <a:gd name="T10" fmla="*/ 19 w 19"/>
                <a:gd name="T11" fmla="*/ 229 h 234"/>
                <a:gd name="T12" fmla="*/ 19 w 19"/>
                <a:gd name="T13" fmla="*/ 229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lnTo>
                    <a:pt x="19" y="229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5" name="Serbest Form 341"/>
            <p:cNvSpPr>
              <a:spLocks/>
            </p:cNvSpPr>
            <p:nvPr/>
          </p:nvSpPr>
          <p:spPr bwMode="auto">
            <a:xfrm rot="1365846">
              <a:off x="2680602" y="3610180"/>
              <a:ext cx="276664" cy="36604"/>
            </a:xfrm>
            <a:custGeom>
              <a:avLst/>
              <a:gdLst>
                <a:gd name="T0" fmla="*/ 4 w 160"/>
                <a:gd name="T1" fmla="*/ 21 h 21"/>
                <a:gd name="T2" fmla="*/ 160 w 160"/>
                <a:gd name="T3" fmla="*/ 9 h 21"/>
                <a:gd name="T4" fmla="*/ 153 w 160"/>
                <a:gd name="T5" fmla="*/ 0 h 21"/>
                <a:gd name="T6" fmla="*/ 0 w 160"/>
                <a:gd name="T7" fmla="*/ 11 h 21"/>
                <a:gd name="T8" fmla="*/ 4 w 160"/>
                <a:gd name="T9" fmla="*/ 21 h 21"/>
                <a:gd name="T10" fmla="*/ 4 w 160"/>
                <a:gd name="T11" fmla="*/ 21 h 21"/>
                <a:gd name="T12" fmla="*/ 4 w 160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lnTo>
                    <a:pt x="4" y="2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6" name="Serbest Form 342"/>
            <p:cNvSpPr>
              <a:spLocks/>
            </p:cNvSpPr>
            <p:nvPr/>
          </p:nvSpPr>
          <p:spPr bwMode="auto">
            <a:xfrm rot="1365846">
              <a:off x="1175410" y="3368596"/>
              <a:ext cx="1227496" cy="157554"/>
            </a:xfrm>
            <a:custGeom>
              <a:avLst/>
              <a:gdLst>
                <a:gd name="T0" fmla="*/ 0 w 713"/>
                <a:gd name="T1" fmla="*/ 45 h 92"/>
                <a:gd name="T2" fmla="*/ 706 w 713"/>
                <a:gd name="T3" fmla="*/ 0 h 92"/>
                <a:gd name="T4" fmla="*/ 713 w 713"/>
                <a:gd name="T5" fmla="*/ 59 h 92"/>
                <a:gd name="T6" fmla="*/ 0 w 713"/>
                <a:gd name="T7" fmla="*/ 92 h 92"/>
                <a:gd name="T8" fmla="*/ 0 w 713"/>
                <a:gd name="T9" fmla="*/ 45 h 92"/>
                <a:gd name="T10" fmla="*/ 0 w 713"/>
                <a:gd name="T11" fmla="*/ 45 h 92"/>
                <a:gd name="T12" fmla="*/ 0 w 713"/>
                <a:gd name="T13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7" name="Serbest Form 343"/>
            <p:cNvSpPr>
              <a:spLocks/>
            </p:cNvSpPr>
            <p:nvPr/>
          </p:nvSpPr>
          <p:spPr bwMode="auto">
            <a:xfrm rot="1365846">
              <a:off x="2530996" y="3820876"/>
              <a:ext cx="788650" cy="100263"/>
            </a:xfrm>
            <a:custGeom>
              <a:avLst/>
              <a:gdLst>
                <a:gd name="T0" fmla="*/ 0 w 458"/>
                <a:gd name="T1" fmla="*/ 16 h 59"/>
                <a:gd name="T2" fmla="*/ 446 w 458"/>
                <a:gd name="T3" fmla="*/ 0 h 59"/>
                <a:gd name="T4" fmla="*/ 458 w 458"/>
                <a:gd name="T5" fmla="*/ 50 h 59"/>
                <a:gd name="T6" fmla="*/ 7 w 458"/>
                <a:gd name="T7" fmla="*/ 59 h 59"/>
                <a:gd name="T8" fmla="*/ 0 w 458"/>
                <a:gd name="T9" fmla="*/ 16 h 59"/>
                <a:gd name="T10" fmla="*/ 0 w 458"/>
                <a:gd name="T11" fmla="*/ 16 h 59"/>
                <a:gd name="T12" fmla="*/ 0 w 458"/>
                <a:gd name="T13" fmla="*/ 1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8" name="Serbest Form 344"/>
            <p:cNvSpPr>
              <a:spLocks/>
            </p:cNvSpPr>
            <p:nvPr/>
          </p:nvSpPr>
          <p:spPr bwMode="auto">
            <a:xfrm rot="1365846">
              <a:off x="1180047" y="3406979"/>
              <a:ext cx="1211596" cy="76390"/>
            </a:xfrm>
            <a:custGeom>
              <a:avLst/>
              <a:gdLst>
                <a:gd name="T0" fmla="*/ 0 w 704"/>
                <a:gd name="T1" fmla="*/ 38 h 45"/>
                <a:gd name="T2" fmla="*/ 704 w 704"/>
                <a:gd name="T3" fmla="*/ 0 h 45"/>
                <a:gd name="T4" fmla="*/ 704 w 704"/>
                <a:gd name="T5" fmla="*/ 12 h 45"/>
                <a:gd name="T6" fmla="*/ 0 w 704"/>
                <a:gd name="T7" fmla="*/ 45 h 45"/>
                <a:gd name="T8" fmla="*/ 0 w 704"/>
                <a:gd name="T9" fmla="*/ 38 h 45"/>
                <a:gd name="T10" fmla="*/ 0 w 704"/>
                <a:gd name="T11" fmla="*/ 38 h 45"/>
                <a:gd name="T12" fmla="*/ 0 w 704"/>
                <a:gd name="T13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9" name="Serbest Form 345"/>
            <p:cNvSpPr>
              <a:spLocks/>
            </p:cNvSpPr>
            <p:nvPr/>
          </p:nvSpPr>
          <p:spPr bwMode="auto">
            <a:xfrm rot="1365846">
              <a:off x="1245095" y="2706938"/>
              <a:ext cx="726640" cy="875303"/>
            </a:xfrm>
            <a:custGeom>
              <a:avLst/>
              <a:gdLst>
                <a:gd name="T0" fmla="*/ 12 w 179"/>
                <a:gd name="T1" fmla="*/ 215 h 215"/>
                <a:gd name="T2" fmla="*/ 2 w 179"/>
                <a:gd name="T3" fmla="*/ 89 h 215"/>
                <a:gd name="T4" fmla="*/ 9 w 179"/>
                <a:gd name="T5" fmla="*/ 29 h 215"/>
                <a:gd name="T6" fmla="*/ 109 w 179"/>
                <a:gd name="T7" fmla="*/ 6 h 215"/>
                <a:gd name="T8" fmla="*/ 179 w 179"/>
                <a:gd name="T9" fmla="*/ 0 h 215"/>
                <a:gd name="T10" fmla="*/ 45 w 179"/>
                <a:gd name="T11" fmla="*/ 25 h 215"/>
                <a:gd name="T12" fmla="*/ 12 w 179"/>
                <a:gd name="T13" fmla="*/ 42 h 215"/>
                <a:gd name="T14" fmla="*/ 12 w 179"/>
                <a:gd name="T15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0" name="Serbest Form 346"/>
            <p:cNvSpPr>
              <a:spLocks/>
            </p:cNvSpPr>
            <p:nvPr/>
          </p:nvSpPr>
          <p:spPr bwMode="auto">
            <a:xfrm rot="1365846">
              <a:off x="2532640" y="3854572"/>
              <a:ext cx="775930" cy="35012"/>
            </a:xfrm>
            <a:custGeom>
              <a:avLst/>
              <a:gdLst>
                <a:gd name="T0" fmla="*/ 10 w 451"/>
                <a:gd name="T1" fmla="*/ 12 h 21"/>
                <a:gd name="T2" fmla="*/ 451 w 451"/>
                <a:gd name="T3" fmla="*/ 0 h 21"/>
                <a:gd name="T4" fmla="*/ 451 w 451"/>
                <a:gd name="T5" fmla="*/ 10 h 21"/>
                <a:gd name="T6" fmla="*/ 0 w 451"/>
                <a:gd name="T7" fmla="*/ 21 h 21"/>
                <a:gd name="T8" fmla="*/ 10 w 451"/>
                <a:gd name="T9" fmla="*/ 12 h 21"/>
                <a:gd name="T10" fmla="*/ 10 w 451"/>
                <a:gd name="T11" fmla="*/ 12 h 21"/>
                <a:gd name="T12" fmla="*/ 10 w 451"/>
                <a:gd name="T13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lnTo>
                    <a:pt x="10" y="12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1" name="Serbest Form 347"/>
            <p:cNvSpPr>
              <a:spLocks/>
            </p:cNvSpPr>
            <p:nvPr/>
          </p:nvSpPr>
          <p:spPr bwMode="auto">
            <a:xfrm rot="1365846">
              <a:off x="2353908" y="3082860"/>
              <a:ext cx="284613" cy="973974"/>
            </a:xfrm>
            <a:custGeom>
              <a:avLst/>
              <a:gdLst>
                <a:gd name="T0" fmla="*/ 132 w 165"/>
                <a:gd name="T1" fmla="*/ 0 h 565"/>
                <a:gd name="T2" fmla="*/ 153 w 165"/>
                <a:gd name="T3" fmla="*/ 260 h 565"/>
                <a:gd name="T4" fmla="*/ 165 w 165"/>
                <a:gd name="T5" fmla="*/ 555 h 565"/>
                <a:gd name="T6" fmla="*/ 153 w 165"/>
                <a:gd name="T7" fmla="*/ 560 h 565"/>
                <a:gd name="T8" fmla="*/ 139 w 165"/>
                <a:gd name="T9" fmla="*/ 267 h 565"/>
                <a:gd name="T10" fmla="*/ 118 w 165"/>
                <a:gd name="T11" fmla="*/ 19 h 565"/>
                <a:gd name="T12" fmla="*/ 14 w 165"/>
                <a:gd name="T13" fmla="*/ 26 h 565"/>
                <a:gd name="T14" fmla="*/ 47 w 165"/>
                <a:gd name="T15" fmla="*/ 563 h 565"/>
                <a:gd name="T16" fmla="*/ 33 w 165"/>
                <a:gd name="T17" fmla="*/ 565 h 565"/>
                <a:gd name="T18" fmla="*/ 0 w 165"/>
                <a:gd name="T19" fmla="*/ 12 h 565"/>
                <a:gd name="T20" fmla="*/ 132 w 165"/>
                <a:gd name="T21" fmla="*/ 0 h 565"/>
                <a:gd name="T22" fmla="*/ 132 w 165"/>
                <a:gd name="T23" fmla="*/ 0 h 565"/>
                <a:gd name="T24" fmla="*/ 132 w 165"/>
                <a:gd name="T25" fmla="*/ 0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2" name="Serbest Form 348"/>
            <p:cNvSpPr>
              <a:spLocks/>
            </p:cNvSpPr>
            <p:nvPr/>
          </p:nvSpPr>
          <p:spPr bwMode="auto">
            <a:xfrm rot="1365846">
              <a:off x="2895908" y="3732068"/>
              <a:ext cx="438846" cy="459932"/>
            </a:xfrm>
            <a:custGeom>
              <a:avLst/>
              <a:gdLst>
                <a:gd name="T0" fmla="*/ 0 w 108"/>
                <a:gd name="T1" fmla="*/ 7 h 113"/>
                <a:gd name="T2" fmla="*/ 59 w 108"/>
                <a:gd name="T3" fmla="*/ 4 h 113"/>
                <a:gd name="T4" fmla="*/ 98 w 108"/>
                <a:gd name="T5" fmla="*/ 45 h 113"/>
                <a:gd name="T6" fmla="*/ 103 w 108"/>
                <a:gd name="T7" fmla="*/ 112 h 113"/>
                <a:gd name="T8" fmla="*/ 80 w 108"/>
                <a:gd name="T9" fmla="*/ 18 h 113"/>
                <a:gd name="T10" fmla="*/ 0 w 108"/>
                <a:gd name="T11" fmla="*/ 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3" name="Serbest Form 349"/>
            <p:cNvSpPr>
              <a:spLocks/>
            </p:cNvSpPr>
            <p:nvPr/>
          </p:nvSpPr>
          <p:spPr bwMode="auto">
            <a:xfrm rot="1365846">
              <a:off x="3175373" y="3795602"/>
              <a:ext cx="154233" cy="146414"/>
            </a:xfrm>
            <a:custGeom>
              <a:avLst/>
              <a:gdLst>
                <a:gd name="T0" fmla="*/ 3 w 38"/>
                <a:gd name="T1" fmla="*/ 0 h 36"/>
                <a:gd name="T2" fmla="*/ 9 w 38"/>
                <a:gd name="T3" fmla="*/ 25 h 36"/>
                <a:gd name="T4" fmla="*/ 38 w 38"/>
                <a:gd name="T5" fmla="*/ 34 h 36"/>
                <a:gd name="T6" fmla="*/ 28 w 38"/>
                <a:gd name="T7" fmla="*/ 8 h 36"/>
                <a:gd name="T8" fmla="*/ 3 w 3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4" name="Serbest Form 332"/>
            <p:cNvSpPr>
              <a:spLocks/>
            </p:cNvSpPr>
            <p:nvPr/>
          </p:nvSpPr>
          <p:spPr bwMode="auto">
            <a:xfrm rot="1365846">
              <a:off x="2586458" y="4023047"/>
              <a:ext cx="251223" cy="253042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5" name="Serbest Form 332"/>
            <p:cNvSpPr>
              <a:spLocks/>
            </p:cNvSpPr>
            <p:nvPr/>
          </p:nvSpPr>
          <p:spPr bwMode="auto">
            <a:xfrm rot="1365846">
              <a:off x="1454203" y="3611939"/>
              <a:ext cx="251223" cy="253043"/>
            </a:xfrm>
            <a:custGeom>
              <a:avLst/>
              <a:gdLst>
                <a:gd name="T0" fmla="*/ 106 w 121"/>
                <a:gd name="T1" fmla="*/ 34 h 122"/>
                <a:gd name="T2" fmla="*/ 88 w 121"/>
                <a:gd name="T3" fmla="*/ 107 h 122"/>
                <a:gd name="T4" fmla="*/ 15 w 121"/>
                <a:gd name="T5" fmla="*/ 88 h 122"/>
                <a:gd name="T6" fmla="*/ 33 w 121"/>
                <a:gd name="T7" fmla="*/ 15 h 122"/>
                <a:gd name="T8" fmla="*/ 106 w 121"/>
                <a:gd name="T9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46" name="Grup 5"/>
          <p:cNvGrpSpPr>
            <a:grpSpLocks noChangeAspect="1"/>
          </p:cNvGrpSpPr>
          <p:nvPr/>
        </p:nvGrpSpPr>
        <p:grpSpPr bwMode="auto">
          <a:xfrm>
            <a:off x="9167813" y="4138613"/>
            <a:ext cx="3022600" cy="2719387"/>
            <a:chOff x="2887" y="1286"/>
            <a:chExt cx="1903" cy="1712"/>
          </a:xfrm>
        </p:grpSpPr>
        <p:sp>
          <p:nvSpPr>
            <p:cNvPr id="147" name="Serbest Form 6"/>
            <p:cNvSpPr>
              <a:spLocks/>
            </p:cNvSpPr>
            <p:nvPr/>
          </p:nvSpPr>
          <p:spPr bwMode="auto">
            <a:xfrm>
              <a:off x="4743" y="2342"/>
              <a:ext cx="47" cy="38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8 h 16"/>
                <a:gd name="T4" fmla="*/ 20 w 20"/>
                <a:gd name="T5" fmla="*/ 0 h 16"/>
                <a:gd name="T6" fmla="*/ 0 w 20"/>
                <a:gd name="T7" fmla="*/ 10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8" name="Serbest Form 7"/>
            <p:cNvSpPr>
              <a:spLocks/>
            </p:cNvSpPr>
            <p:nvPr/>
          </p:nvSpPr>
          <p:spPr bwMode="auto">
            <a:xfrm>
              <a:off x="3357" y="1532"/>
              <a:ext cx="669" cy="832"/>
            </a:xfrm>
            <a:custGeom>
              <a:avLst/>
              <a:gdLst>
                <a:gd name="T0" fmla="*/ 218 w 283"/>
                <a:gd name="T1" fmla="*/ 19 h 352"/>
                <a:gd name="T2" fmla="*/ 164 w 283"/>
                <a:gd name="T3" fmla="*/ 53 h 352"/>
                <a:gd name="T4" fmla="*/ 20 w 283"/>
                <a:gd name="T5" fmla="*/ 142 h 352"/>
                <a:gd name="T6" fmla="*/ 20 w 283"/>
                <a:gd name="T7" fmla="*/ 266 h 352"/>
                <a:gd name="T8" fmla="*/ 92 w 283"/>
                <a:gd name="T9" fmla="*/ 321 h 352"/>
                <a:gd name="T10" fmla="*/ 132 w 283"/>
                <a:gd name="T11" fmla="*/ 328 h 352"/>
                <a:gd name="T12" fmla="*/ 174 w 283"/>
                <a:gd name="T13" fmla="*/ 344 h 352"/>
                <a:gd name="T14" fmla="*/ 261 w 283"/>
                <a:gd name="T15" fmla="*/ 340 h 352"/>
                <a:gd name="T16" fmla="*/ 280 w 283"/>
                <a:gd name="T17" fmla="*/ 140 h 352"/>
                <a:gd name="T18" fmla="*/ 218 w 283"/>
                <a:gd name="T19" fmla="*/ 1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9" name="Serbest Form 8"/>
            <p:cNvSpPr>
              <a:spLocks/>
            </p:cNvSpPr>
            <p:nvPr/>
          </p:nvSpPr>
          <p:spPr bwMode="auto">
            <a:xfrm>
              <a:off x="3673" y="1612"/>
              <a:ext cx="275" cy="199"/>
            </a:xfrm>
            <a:custGeom>
              <a:avLst/>
              <a:gdLst>
                <a:gd name="T0" fmla="*/ 82 w 116"/>
                <a:gd name="T1" fmla="*/ 28 h 84"/>
                <a:gd name="T2" fmla="*/ 73 w 116"/>
                <a:gd name="T3" fmla="*/ 2 h 84"/>
                <a:gd name="T4" fmla="*/ 40 w 116"/>
                <a:gd name="T5" fmla="*/ 0 h 84"/>
                <a:gd name="T6" fmla="*/ 47 w 116"/>
                <a:gd name="T7" fmla="*/ 16 h 84"/>
                <a:gd name="T8" fmla="*/ 29 w 116"/>
                <a:gd name="T9" fmla="*/ 40 h 84"/>
                <a:gd name="T10" fmla="*/ 0 w 116"/>
                <a:gd name="T11" fmla="*/ 64 h 84"/>
                <a:gd name="T12" fmla="*/ 103 w 116"/>
                <a:gd name="T13" fmla="*/ 84 h 84"/>
                <a:gd name="T14" fmla="*/ 107 w 116"/>
                <a:gd name="T15" fmla="*/ 63 h 84"/>
                <a:gd name="T16" fmla="*/ 82 w 116"/>
                <a:gd name="T17" fmla="*/ 2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0" name="Serbest Form 9"/>
            <p:cNvSpPr>
              <a:spLocks/>
            </p:cNvSpPr>
            <p:nvPr/>
          </p:nvSpPr>
          <p:spPr bwMode="auto">
            <a:xfrm>
              <a:off x="3435" y="1709"/>
              <a:ext cx="676" cy="591"/>
            </a:xfrm>
            <a:custGeom>
              <a:avLst/>
              <a:gdLst>
                <a:gd name="T0" fmla="*/ 203 w 286"/>
                <a:gd name="T1" fmla="*/ 33 h 250"/>
                <a:gd name="T2" fmla="*/ 113 w 286"/>
                <a:gd name="T3" fmla="*/ 21 h 250"/>
                <a:gd name="T4" fmla="*/ 4 w 286"/>
                <a:gd name="T5" fmla="*/ 110 h 250"/>
                <a:gd name="T6" fmla="*/ 73 w 286"/>
                <a:gd name="T7" fmla="*/ 229 h 250"/>
                <a:gd name="T8" fmla="*/ 181 w 286"/>
                <a:gd name="T9" fmla="*/ 233 h 250"/>
                <a:gd name="T10" fmla="*/ 203 w 286"/>
                <a:gd name="T11" fmla="*/ 33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1" name="Serbest Form 10"/>
            <p:cNvSpPr>
              <a:spLocks/>
            </p:cNvSpPr>
            <p:nvPr/>
          </p:nvSpPr>
          <p:spPr bwMode="auto">
            <a:xfrm>
              <a:off x="3425" y="1752"/>
              <a:ext cx="208" cy="492"/>
            </a:xfrm>
            <a:custGeom>
              <a:avLst/>
              <a:gdLst>
                <a:gd name="T0" fmla="*/ 52 w 88"/>
                <a:gd name="T1" fmla="*/ 25 h 208"/>
                <a:gd name="T2" fmla="*/ 88 w 88"/>
                <a:gd name="T3" fmla="*/ 0 h 208"/>
                <a:gd name="T4" fmla="*/ 8 w 88"/>
                <a:gd name="T5" fmla="*/ 71 h 208"/>
                <a:gd name="T6" fmla="*/ 17 w 88"/>
                <a:gd name="T7" fmla="*/ 187 h 208"/>
                <a:gd name="T8" fmla="*/ 57 w 88"/>
                <a:gd name="T9" fmla="*/ 203 h 208"/>
                <a:gd name="T10" fmla="*/ 61 w 88"/>
                <a:gd name="T11" fmla="*/ 191 h 208"/>
                <a:gd name="T12" fmla="*/ 17 w 88"/>
                <a:gd name="T13" fmla="*/ 124 h 208"/>
                <a:gd name="T14" fmla="*/ 52 w 88"/>
                <a:gd name="T15" fmla="*/ 2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2" name="Serbest Form 11"/>
            <p:cNvSpPr>
              <a:spLocks/>
            </p:cNvSpPr>
            <p:nvPr/>
          </p:nvSpPr>
          <p:spPr bwMode="auto">
            <a:xfrm>
              <a:off x="3626" y="1804"/>
              <a:ext cx="83" cy="416"/>
            </a:xfrm>
            <a:custGeom>
              <a:avLst/>
              <a:gdLst>
                <a:gd name="T0" fmla="*/ 35 w 35"/>
                <a:gd name="T1" fmla="*/ 0 h 176"/>
                <a:gd name="T2" fmla="*/ 1 w 35"/>
                <a:gd name="T3" fmla="*/ 77 h 176"/>
                <a:gd name="T4" fmla="*/ 9 w 35"/>
                <a:gd name="T5" fmla="*/ 176 h 176"/>
                <a:gd name="T6" fmla="*/ 21 w 35"/>
                <a:gd name="T7" fmla="*/ 173 h 176"/>
                <a:gd name="T8" fmla="*/ 17 w 35"/>
                <a:gd name="T9" fmla="*/ 84 h 176"/>
                <a:gd name="T10" fmla="*/ 35 w 35"/>
                <a:gd name="T11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3" name="Serbest Form 12"/>
            <p:cNvSpPr>
              <a:spLocks/>
            </p:cNvSpPr>
            <p:nvPr/>
          </p:nvSpPr>
          <p:spPr bwMode="auto">
            <a:xfrm>
              <a:off x="3846" y="1286"/>
              <a:ext cx="942" cy="1174"/>
            </a:xfrm>
            <a:custGeom>
              <a:avLst/>
              <a:gdLst>
                <a:gd name="T0" fmla="*/ 342 w 399"/>
                <a:gd name="T1" fmla="*/ 106 h 497"/>
                <a:gd name="T2" fmla="*/ 270 w 399"/>
                <a:gd name="T3" fmla="*/ 23 h 497"/>
                <a:gd name="T4" fmla="*/ 185 w 399"/>
                <a:gd name="T5" fmla="*/ 56 h 497"/>
                <a:gd name="T6" fmla="*/ 102 w 399"/>
                <a:gd name="T7" fmla="*/ 97 h 497"/>
                <a:gd name="T8" fmla="*/ 0 w 399"/>
                <a:gd name="T9" fmla="*/ 303 h 497"/>
                <a:gd name="T10" fmla="*/ 38 w 399"/>
                <a:gd name="T11" fmla="*/ 421 h 497"/>
                <a:gd name="T12" fmla="*/ 120 w 399"/>
                <a:gd name="T13" fmla="*/ 459 h 497"/>
                <a:gd name="T14" fmla="*/ 210 w 399"/>
                <a:gd name="T15" fmla="*/ 492 h 497"/>
                <a:gd name="T16" fmla="*/ 307 w 399"/>
                <a:gd name="T17" fmla="*/ 473 h 497"/>
                <a:gd name="T18" fmla="*/ 360 w 399"/>
                <a:gd name="T19" fmla="*/ 477 h 497"/>
                <a:gd name="T20" fmla="*/ 399 w 399"/>
                <a:gd name="T21" fmla="*/ 418 h 497"/>
                <a:gd name="T22" fmla="*/ 399 w 399"/>
                <a:gd name="T23" fmla="*/ 136 h 497"/>
                <a:gd name="T24" fmla="*/ 342 w 399"/>
                <a:gd name="T25" fmla="*/ 106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4" name="Serbest Form 13"/>
            <p:cNvSpPr>
              <a:spLocks/>
            </p:cNvSpPr>
            <p:nvPr/>
          </p:nvSpPr>
          <p:spPr bwMode="auto">
            <a:xfrm>
              <a:off x="3890" y="1492"/>
              <a:ext cx="898" cy="978"/>
            </a:xfrm>
            <a:custGeom>
              <a:avLst/>
              <a:gdLst>
                <a:gd name="T0" fmla="*/ 272 w 380"/>
                <a:gd name="T1" fmla="*/ 35 h 414"/>
                <a:gd name="T2" fmla="*/ 141 w 380"/>
                <a:gd name="T3" fmla="*/ 32 h 414"/>
                <a:gd name="T4" fmla="*/ 8 w 380"/>
                <a:gd name="T5" fmla="*/ 204 h 414"/>
                <a:gd name="T6" fmla="*/ 106 w 380"/>
                <a:gd name="T7" fmla="*/ 355 h 414"/>
                <a:gd name="T8" fmla="*/ 287 w 380"/>
                <a:gd name="T9" fmla="*/ 362 h 414"/>
                <a:gd name="T10" fmla="*/ 380 w 380"/>
                <a:gd name="T11" fmla="*/ 287 h 414"/>
                <a:gd name="T12" fmla="*/ 380 w 380"/>
                <a:gd name="T13" fmla="*/ 99 h 414"/>
                <a:gd name="T14" fmla="*/ 272 w 380"/>
                <a:gd name="T15" fmla="*/ 3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5" name="Serbest Form 14"/>
            <p:cNvSpPr>
              <a:spLocks/>
            </p:cNvSpPr>
            <p:nvPr/>
          </p:nvSpPr>
          <p:spPr bwMode="auto">
            <a:xfrm>
              <a:off x="3902" y="1567"/>
              <a:ext cx="324" cy="755"/>
            </a:xfrm>
            <a:custGeom>
              <a:avLst/>
              <a:gdLst>
                <a:gd name="T0" fmla="*/ 60 w 137"/>
                <a:gd name="T1" fmla="*/ 36 h 319"/>
                <a:gd name="T2" fmla="*/ 11 w 137"/>
                <a:gd name="T3" fmla="*/ 229 h 319"/>
                <a:gd name="T4" fmla="*/ 76 w 137"/>
                <a:gd name="T5" fmla="*/ 318 h 319"/>
                <a:gd name="T6" fmla="*/ 96 w 137"/>
                <a:gd name="T7" fmla="*/ 317 h 319"/>
                <a:gd name="T8" fmla="*/ 22 w 137"/>
                <a:gd name="T9" fmla="*/ 171 h 319"/>
                <a:gd name="T10" fmla="*/ 96 w 137"/>
                <a:gd name="T11" fmla="*/ 20 h 319"/>
                <a:gd name="T12" fmla="*/ 137 w 137"/>
                <a:gd name="T13" fmla="*/ 0 h 319"/>
                <a:gd name="T14" fmla="*/ 60 w 137"/>
                <a:gd name="T15" fmla="*/ 3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6" name="Serbest Form 15"/>
            <p:cNvSpPr>
              <a:spLocks/>
            </p:cNvSpPr>
            <p:nvPr/>
          </p:nvSpPr>
          <p:spPr bwMode="auto">
            <a:xfrm>
              <a:off x="4070" y="1645"/>
              <a:ext cx="203" cy="658"/>
            </a:xfrm>
            <a:custGeom>
              <a:avLst/>
              <a:gdLst>
                <a:gd name="T0" fmla="*/ 14 w 86"/>
                <a:gd name="T1" fmla="*/ 96 h 278"/>
                <a:gd name="T2" fmla="*/ 20 w 86"/>
                <a:gd name="T3" fmla="*/ 254 h 278"/>
                <a:gd name="T4" fmla="*/ 42 w 86"/>
                <a:gd name="T5" fmla="*/ 278 h 278"/>
                <a:gd name="T6" fmla="*/ 23 w 86"/>
                <a:gd name="T7" fmla="*/ 109 h 278"/>
                <a:gd name="T8" fmla="*/ 86 w 86"/>
                <a:gd name="T9" fmla="*/ 0 h 278"/>
                <a:gd name="T10" fmla="*/ 14 w 86"/>
                <a:gd name="T11" fmla="*/ 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7" name="Serbest Form 16"/>
            <p:cNvSpPr>
              <a:spLocks/>
            </p:cNvSpPr>
            <p:nvPr/>
          </p:nvSpPr>
          <p:spPr bwMode="auto">
            <a:xfrm>
              <a:off x="4533" y="1650"/>
              <a:ext cx="132" cy="693"/>
            </a:xfrm>
            <a:custGeom>
              <a:avLst/>
              <a:gdLst>
                <a:gd name="T0" fmla="*/ 13 w 56"/>
                <a:gd name="T1" fmla="*/ 0 h 293"/>
                <a:gd name="T2" fmla="*/ 42 w 56"/>
                <a:gd name="T3" fmla="*/ 93 h 293"/>
                <a:gd name="T4" fmla="*/ 0 w 56"/>
                <a:gd name="T5" fmla="*/ 293 h 293"/>
                <a:gd name="T6" fmla="*/ 14 w 56"/>
                <a:gd name="T7" fmla="*/ 287 h 293"/>
                <a:gd name="T8" fmla="*/ 56 w 56"/>
                <a:gd name="T9" fmla="*/ 90 h 293"/>
                <a:gd name="T10" fmla="*/ 13 w 56"/>
                <a:gd name="T1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8" name="Serbest Form 17"/>
            <p:cNvSpPr>
              <a:spLocks/>
            </p:cNvSpPr>
            <p:nvPr/>
          </p:nvSpPr>
          <p:spPr bwMode="auto">
            <a:xfrm>
              <a:off x="4228" y="1388"/>
              <a:ext cx="359" cy="229"/>
            </a:xfrm>
            <a:custGeom>
              <a:avLst/>
              <a:gdLst>
                <a:gd name="T0" fmla="*/ 89 w 152"/>
                <a:gd name="T1" fmla="*/ 0 h 97"/>
                <a:gd name="T2" fmla="*/ 64 w 152"/>
                <a:gd name="T3" fmla="*/ 0 h 97"/>
                <a:gd name="T4" fmla="*/ 66 w 152"/>
                <a:gd name="T5" fmla="*/ 25 h 97"/>
                <a:gd name="T6" fmla="*/ 29 w 152"/>
                <a:gd name="T7" fmla="*/ 42 h 97"/>
                <a:gd name="T8" fmla="*/ 0 w 152"/>
                <a:gd name="T9" fmla="*/ 78 h 97"/>
                <a:gd name="T10" fmla="*/ 149 w 152"/>
                <a:gd name="T11" fmla="*/ 75 h 97"/>
                <a:gd name="T12" fmla="*/ 89 w 15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9" name="Serbest Form 18"/>
            <p:cNvSpPr>
              <a:spLocks/>
            </p:cNvSpPr>
            <p:nvPr/>
          </p:nvSpPr>
          <p:spPr bwMode="auto">
            <a:xfrm>
              <a:off x="4309" y="1388"/>
              <a:ext cx="304" cy="255"/>
            </a:xfrm>
            <a:custGeom>
              <a:avLst/>
              <a:gdLst>
                <a:gd name="T0" fmla="*/ 55 w 129"/>
                <a:gd name="T1" fmla="*/ 0 h 108"/>
                <a:gd name="T2" fmla="*/ 87 w 129"/>
                <a:gd name="T3" fmla="*/ 46 h 108"/>
                <a:gd name="T4" fmla="*/ 83 w 129"/>
                <a:gd name="T5" fmla="*/ 83 h 108"/>
                <a:gd name="T6" fmla="*/ 0 w 129"/>
                <a:gd name="T7" fmla="*/ 86 h 108"/>
                <a:gd name="T8" fmla="*/ 101 w 129"/>
                <a:gd name="T9" fmla="*/ 96 h 108"/>
                <a:gd name="T10" fmla="*/ 105 w 129"/>
                <a:gd name="T11" fmla="*/ 45 h 108"/>
                <a:gd name="T12" fmla="*/ 5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0" name="Serbest Form 19"/>
            <p:cNvSpPr>
              <a:spLocks/>
            </p:cNvSpPr>
            <p:nvPr/>
          </p:nvSpPr>
          <p:spPr bwMode="auto">
            <a:xfrm>
              <a:off x="2887" y="1740"/>
              <a:ext cx="1901" cy="1258"/>
            </a:xfrm>
            <a:custGeom>
              <a:avLst/>
              <a:gdLst>
                <a:gd name="T0" fmla="*/ 805 w 805"/>
                <a:gd name="T1" fmla="*/ 216 h 533"/>
                <a:gd name="T2" fmla="*/ 761 w 805"/>
                <a:gd name="T3" fmla="*/ 213 h 533"/>
                <a:gd name="T4" fmla="*/ 591 w 805"/>
                <a:gd name="T5" fmla="*/ 130 h 533"/>
                <a:gd name="T6" fmla="*/ 550 w 805"/>
                <a:gd name="T7" fmla="*/ 9 h 533"/>
                <a:gd name="T8" fmla="*/ 445 w 805"/>
                <a:gd name="T9" fmla="*/ 41 h 533"/>
                <a:gd name="T10" fmla="*/ 460 w 805"/>
                <a:gd name="T11" fmla="*/ 118 h 533"/>
                <a:gd name="T12" fmla="*/ 340 w 805"/>
                <a:gd name="T13" fmla="*/ 132 h 533"/>
                <a:gd name="T14" fmla="*/ 280 w 805"/>
                <a:gd name="T15" fmla="*/ 169 h 533"/>
                <a:gd name="T16" fmla="*/ 159 w 805"/>
                <a:gd name="T17" fmla="*/ 200 h 533"/>
                <a:gd name="T18" fmla="*/ 3 w 805"/>
                <a:gd name="T19" fmla="*/ 446 h 533"/>
                <a:gd name="T20" fmla="*/ 0 w 805"/>
                <a:gd name="T21" fmla="*/ 533 h 533"/>
                <a:gd name="T22" fmla="*/ 805 w 805"/>
                <a:gd name="T23" fmla="*/ 533 h 533"/>
                <a:gd name="T24" fmla="*/ 805 w 805"/>
                <a:gd name="T25" fmla="*/ 216 h 533"/>
                <a:gd name="T26" fmla="*/ 805 w 805"/>
                <a:gd name="T27" fmla="*/ 216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1" name="Serbest Form 20"/>
            <p:cNvSpPr>
              <a:spLocks/>
            </p:cNvSpPr>
            <p:nvPr/>
          </p:nvSpPr>
          <p:spPr bwMode="auto">
            <a:xfrm>
              <a:off x="2894" y="2070"/>
              <a:ext cx="1894" cy="928"/>
            </a:xfrm>
            <a:custGeom>
              <a:avLst/>
              <a:gdLst>
                <a:gd name="T0" fmla="*/ 802 w 802"/>
                <a:gd name="T1" fmla="*/ 114 h 393"/>
                <a:gd name="T2" fmla="*/ 736 w 802"/>
                <a:gd name="T3" fmla="*/ 101 h 393"/>
                <a:gd name="T4" fmla="*/ 388 w 802"/>
                <a:gd name="T5" fmla="*/ 31 h 393"/>
                <a:gd name="T6" fmla="*/ 253 w 802"/>
                <a:gd name="T7" fmla="*/ 55 h 393"/>
                <a:gd name="T8" fmla="*/ 23 w 802"/>
                <a:gd name="T9" fmla="*/ 393 h 393"/>
                <a:gd name="T10" fmla="*/ 802 w 802"/>
                <a:gd name="T11" fmla="*/ 393 h 393"/>
                <a:gd name="T12" fmla="*/ 802 w 802"/>
                <a:gd name="T13" fmla="*/ 114 h 393"/>
                <a:gd name="T14" fmla="*/ 802 w 802"/>
                <a:gd name="T15" fmla="*/ 11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2" name="Serbest Form 21"/>
            <p:cNvSpPr>
              <a:spLocks/>
            </p:cNvSpPr>
            <p:nvPr/>
          </p:nvSpPr>
          <p:spPr bwMode="auto">
            <a:xfrm>
              <a:off x="3586" y="1792"/>
              <a:ext cx="1060" cy="589"/>
            </a:xfrm>
            <a:custGeom>
              <a:avLst/>
              <a:gdLst>
                <a:gd name="T0" fmla="*/ 364 w 449"/>
                <a:gd name="T1" fmla="*/ 146 h 249"/>
                <a:gd name="T2" fmla="*/ 272 w 449"/>
                <a:gd name="T3" fmla="*/ 130 h 249"/>
                <a:gd name="T4" fmla="*/ 245 w 449"/>
                <a:gd name="T5" fmla="*/ 6 h 249"/>
                <a:gd name="T6" fmla="*/ 177 w 449"/>
                <a:gd name="T7" fmla="*/ 27 h 249"/>
                <a:gd name="T8" fmla="*/ 189 w 449"/>
                <a:gd name="T9" fmla="*/ 128 h 249"/>
                <a:gd name="T10" fmla="*/ 0 w 449"/>
                <a:gd name="T11" fmla="*/ 186 h 249"/>
                <a:gd name="T12" fmla="*/ 101 w 449"/>
                <a:gd name="T13" fmla="*/ 165 h 249"/>
                <a:gd name="T14" fmla="*/ 60 w 449"/>
                <a:gd name="T15" fmla="*/ 222 h 249"/>
                <a:gd name="T16" fmla="*/ 195 w 449"/>
                <a:gd name="T17" fmla="*/ 189 h 249"/>
                <a:gd name="T18" fmla="*/ 327 w 449"/>
                <a:gd name="T19" fmla="*/ 249 h 249"/>
                <a:gd name="T20" fmla="*/ 331 w 449"/>
                <a:gd name="T21" fmla="*/ 178 h 249"/>
                <a:gd name="T22" fmla="*/ 449 w 449"/>
                <a:gd name="T23" fmla="*/ 221 h 249"/>
                <a:gd name="T24" fmla="*/ 364 w 449"/>
                <a:gd name="T25" fmla="*/ 14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3" name="Serbest Form 22"/>
            <p:cNvSpPr>
              <a:spLocks/>
            </p:cNvSpPr>
            <p:nvPr/>
          </p:nvSpPr>
          <p:spPr bwMode="auto">
            <a:xfrm>
              <a:off x="2981" y="2238"/>
              <a:ext cx="506" cy="760"/>
            </a:xfrm>
            <a:custGeom>
              <a:avLst/>
              <a:gdLst>
                <a:gd name="T0" fmla="*/ 45 w 214"/>
                <a:gd name="T1" fmla="*/ 161 h 322"/>
                <a:gd name="T2" fmla="*/ 214 w 214"/>
                <a:gd name="T3" fmla="*/ 17 h 322"/>
                <a:gd name="T4" fmla="*/ 72 w 214"/>
                <a:gd name="T5" fmla="*/ 75 h 322"/>
                <a:gd name="T6" fmla="*/ 0 w 214"/>
                <a:gd name="T7" fmla="*/ 291 h 322"/>
                <a:gd name="T8" fmla="*/ 0 w 214"/>
                <a:gd name="T9" fmla="*/ 322 h 322"/>
                <a:gd name="T10" fmla="*/ 21 w 214"/>
                <a:gd name="T11" fmla="*/ 322 h 322"/>
                <a:gd name="T12" fmla="*/ 45 w 214"/>
                <a:gd name="T13" fmla="*/ 16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4" name="Serbest Form 23"/>
            <p:cNvSpPr>
              <a:spLocks/>
            </p:cNvSpPr>
            <p:nvPr/>
          </p:nvSpPr>
          <p:spPr bwMode="auto">
            <a:xfrm>
              <a:off x="4167" y="1808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24 w 39"/>
                <a:gd name="T3" fmla="*/ 75 h 140"/>
                <a:gd name="T4" fmla="*/ 25 w 39"/>
                <a:gd name="T5" fmla="*/ 140 h 140"/>
                <a:gd name="T6" fmla="*/ 32 w 39"/>
                <a:gd name="T7" fmla="*/ 73 h 140"/>
                <a:gd name="T8" fmla="*/ 0 w 39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5" name="Serbest Form 24"/>
            <p:cNvSpPr>
              <a:spLocks/>
            </p:cNvSpPr>
            <p:nvPr/>
          </p:nvSpPr>
          <p:spPr bwMode="auto">
            <a:xfrm>
              <a:off x="3586" y="2068"/>
              <a:ext cx="454" cy="150"/>
            </a:xfrm>
            <a:custGeom>
              <a:avLst/>
              <a:gdLst>
                <a:gd name="T0" fmla="*/ 119 w 192"/>
                <a:gd name="T1" fmla="*/ 1 h 63"/>
                <a:gd name="T2" fmla="*/ 0 w 192"/>
                <a:gd name="T3" fmla="*/ 63 h 63"/>
                <a:gd name="T4" fmla="*/ 105 w 192"/>
                <a:gd name="T5" fmla="*/ 11 h 63"/>
                <a:gd name="T6" fmla="*/ 192 w 192"/>
                <a:gd name="T7" fmla="*/ 12 h 63"/>
                <a:gd name="T8" fmla="*/ 119 w 192"/>
                <a:gd name="T9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6" name="Serbest Form 25"/>
            <p:cNvSpPr>
              <a:spLocks/>
            </p:cNvSpPr>
            <p:nvPr/>
          </p:nvSpPr>
          <p:spPr bwMode="auto">
            <a:xfrm>
              <a:off x="3640" y="2408"/>
              <a:ext cx="259" cy="590"/>
            </a:xfrm>
            <a:custGeom>
              <a:avLst/>
              <a:gdLst>
                <a:gd name="T0" fmla="*/ 46 w 109"/>
                <a:gd name="T1" fmla="*/ 117 h 250"/>
                <a:gd name="T2" fmla="*/ 109 w 109"/>
                <a:gd name="T3" fmla="*/ 0 h 250"/>
                <a:gd name="T4" fmla="*/ 25 w 109"/>
                <a:gd name="T5" fmla="*/ 64 h 250"/>
                <a:gd name="T6" fmla="*/ 0 w 109"/>
                <a:gd name="T7" fmla="*/ 219 h 250"/>
                <a:gd name="T8" fmla="*/ 1 w 109"/>
                <a:gd name="T9" fmla="*/ 250 h 250"/>
                <a:gd name="T10" fmla="*/ 40 w 109"/>
                <a:gd name="T11" fmla="*/ 250 h 250"/>
                <a:gd name="T12" fmla="*/ 46 w 109"/>
                <a:gd name="T13" fmla="*/ 117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7" name="Serbest Form 26"/>
            <p:cNvSpPr>
              <a:spLocks/>
            </p:cNvSpPr>
            <p:nvPr/>
          </p:nvSpPr>
          <p:spPr bwMode="auto">
            <a:xfrm>
              <a:off x="3605" y="2392"/>
              <a:ext cx="324" cy="606"/>
            </a:xfrm>
            <a:custGeom>
              <a:avLst/>
              <a:gdLst>
                <a:gd name="T0" fmla="*/ 31 w 137"/>
                <a:gd name="T1" fmla="*/ 128 h 257"/>
                <a:gd name="T2" fmla="*/ 137 w 137"/>
                <a:gd name="T3" fmla="*/ 0 h 257"/>
                <a:gd name="T4" fmla="*/ 11 w 137"/>
                <a:gd name="T5" fmla="*/ 131 h 257"/>
                <a:gd name="T6" fmla="*/ 5 w 137"/>
                <a:gd name="T7" fmla="*/ 257 h 257"/>
                <a:gd name="T8" fmla="*/ 23 w 137"/>
                <a:gd name="T9" fmla="*/ 257 h 257"/>
                <a:gd name="T10" fmla="*/ 31 w 137"/>
                <a:gd name="T11" fmla="*/ 12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8" name="Serbest Form 27"/>
            <p:cNvSpPr>
              <a:spLocks/>
            </p:cNvSpPr>
            <p:nvPr/>
          </p:nvSpPr>
          <p:spPr bwMode="auto">
            <a:xfrm>
              <a:off x="4540" y="2444"/>
              <a:ext cx="248" cy="554"/>
            </a:xfrm>
            <a:custGeom>
              <a:avLst/>
              <a:gdLst>
                <a:gd name="T0" fmla="*/ 105 w 105"/>
                <a:gd name="T1" fmla="*/ 173 h 235"/>
                <a:gd name="T2" fmla="*/ 83 w 105"/>
                <a:gd name="T3" fmla="*/ 64 h 235"/>
                <a:gd name="T4" fmla="*/ 0 w 105"/>
                <a:gd name="T5" fmla="*/ 0 h 235"/>
                <a:gd name="T6" fmla="*/ 62 w 105"/>
                <a:gd name="T7" fmla="*/ 117 h 235"/>
                <a:gd name="T8" fmla="*/ 69 w 105"/>
                <a:gd name="T9" fmla="*/ 235 h 235"/>
                <a:gd name="T10" fmla="*/ 105 w 105"/>
                <a:gd name="T11" fmla="*/ 235 h 235"/>
                <a:gd name="T12" fmla="*/ 105 w 105"/>
                <a:gd name="T13" fmla="*/ 173 h 235"/>
                <a:gd name="T14" fmla="*/ 105 w 105"/>
                <a:gd name="T15" fmla="*/ 17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9" name="Serbest Form 28"/>
            <p:cNvSpPr>
              <a:spLocks/>
            </p:cNvSpPr>
            <p:nvPr/>
          </p:nvSpPr>
          <p:spPr bwMode="auto">
            <a:xfrm>
              <a:off x="4507" y="2427"/>
              <a:ext cx="281" cy="571"/>
            </a:xfrm>
            <a:custGeom>
              <a:avLst/>
              <a:gdLst>
                <a:gd name="T0" fmla="*/ 119 w 119"/>
                <a:gd name="T1" fmla="*/ 105 h 242"/>
                <a:gd name="T2" fmla="*/ 0 w 119"/>
                <a:gd name="T3" fmla="*/ 0 h 242"/>
                <a:gd name="T4" fmla="*/ 107 w 119"/>
                <a:gd name="T5" fmla="*/ 129 h 242"/>
                <a:gd name="T6" fmla="*/ 115 w 119"/>
                <a:gd name="T7" fmla="*/ 242 h 242"/>
                <a:gd name="T8" fmla="*/ 119 w 119"/>
                <a:gd name="T9" fmla="*/ 242 h 242"/>
                <a:gd name="T10" fmla="*/ 119 w 119"/>
                <a:gd name="T11" fmla="*/ 105 h 242"/>
                <a:gd name="T12" fmla="*/ 119 w 119"/>
                <a:gd name="T13" fmla="*/ 10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0" name="Serbest Form 29"/>
            <p:cNvSpPr>
              <a:spLocks/>
            </p:cNvSpPr>
            <p:nvPr/>
          </p:nvSpPr>
          <p:spPr bwMode="auto">
            <a:xfrm>
              <a:off x="3999" y="1848"/>
              <a:ext cx="50" cy="251"/>
            </a:xfrm>
            <a:custGeom>
              <a:avLst/>
              <a:gdLst>
                <a:gd name="T0" fmla="*/ 0 w 21"/>
                <a:gd name="T1" fmla="*/ 8 h 106"/>
                <a:gd name="T2" fmla="*/ 11 w 21"/>
                <a:gd name="T3" fmla="*/ 55 h 106"/>
                <a:gd name="T4" fmla="*/ 10 w 21"/>
                <a:gd name="T5" fmla="*/ 104 h 106"/>
                <a:gd name="T6" fmla="*/ 18 w 21"/>
                <a:gd name="T7" fmla="*/ 106 h 106"/>
                <a:gd name="T8" fmla="*/ 21 w 21"/>
                <a:gd name="T9" fmla="*/ 53 h 106"/>
                <a:gd name="T10" fmla="*/ 6 w 21"/>
                <a:gd name="T11" fmla="*/ 0 h 106"/>
                <a:gd name="T12" fmla="*/ 0 w 21"/>
                <a:gd name="T13" fmla="*/ 8 h 106"/>
                <a:gd name="T14" fmla="*/ 0 w 21"/>
                <a:gd name="T15" fmla="*/ 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71" name="Grup 64"/>
          <p:cNvGrpSpPr>
            <a:grpSpLocks noChangeAspect="1"/>
          </p:cNvGrpSpPr>
          <p:nvPr/>
        </p:nvGrpSpPr>
        <p:grpSpPr bwMode="auto">
          <a:xfrm rot="12827499" flipH="1">
            <a:off x="11360150" y="2338388"/>
            <a:ext cx="484188" cy="536575"/>
            <a:chOff x="2052" y="995"/>
            <a:chExt cx="768" cy="852"/>
          </a:xfrm>
        </p:grpSpPr>
        <p:sp>
          <p:nvSpPr>
            <p:cNvPr id="172" name="Serbest Form 63"/>
            <p:cNvSpPr>
              <a:spLocks/>
            </p:cNvSpPr>
            <p:nvPr/>
          </p:nvSpPr>
          <p:spPr bwMode="auto">
            <a:xfrm>
              <a:off x="2430" y="1616"/>
              <a:ext cx="151" cy="232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3" name="Serbest Form 64"/>
            <p:cNvSpPr>
              <a:spLocks/>
            </p:cNvSpPr>
            <p:nvPr/>
          </p:nvSpPr>
          <p:spPr bwMode="auto">
            <a:xfrm>
              <a:off x="2049" y="998"/>
              <a:ext cx="768" cy="728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4" name="Serbest Form 65"/>
            <p:cNvSpPr>
              <a:spLocks/>
            </p:cNvSpPr>
            <p:nvPr/>
          </p:nvSpPr>
          <p:spPr bwMode="auto">
            <a:xfrm>
              <a:off x="2090" y="1057"/>
              <a:ext cx="650" cy="678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5" name="Serbest Form 66"/>
            <p:cNvSpPr>
              <a:spLocks/>
            </p:cNvSpPr>
            <p:nvPr/>
          </p:nvSpPr>
          <p:spPr bwMode="auto">
            <a:xfrm>
              <a:off x="2321" y="1200"/>
              <a:ext cx="212" cy="429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6" name="Serbest Form 67"/>
            <p:cNvSpPr>
              <a:spLocks/>
            </p:cNvSpPr>
            <p:nvPr/>
          </p:nvSpPr>
          <p:spPr bwMode="auto">
            <a:xfrm>
              <a:off x="2505" y="1235"/>
              <a:ext cx="128" cy="282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7" name="Serbest Form 70"/>
            <p:cNvSpPr>
              <a:spLocks/>
            </p:cNvSpPr>
            <p:nvPr/>
          </p:nvSpPr>
          <p:spPr bwMode="auto">
            <a:xfrm>
              <a:off x="2538" y="1500"/>
              <a:ext cx="164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8" name="Serbest Form 71"/>
            <p:cNvSpPr>
              <a:spLocks/>
            </p:cNvSpPr>
            <p:nvPr/>
          </p:nvSpPr>
          <p:spPr bwMode="auto">
            <a:xfrm>
              <a:off x="2304" y="1610"/>
              <a:ext cx="176" cy="58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9" name="Serbest Form 72"/>
            <p:cNvSpPr>
              <a:spLocks/>
            </p:cNvSpPr>
            <p:nvPr/>
          </p:nvSpPr>
          <p:spPr bwMode="auto">
            <a:xfrm>
              <a:off x="2158" y="1471"/>
              <a:ext cx="300" cy="111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681288" y="165020"/>
            <a:ext cx="9360418" cy="2263258"/>
          </a:xfrm>
        </p:spPr>
        <p:txBody>
          <a:bodyPr>
            <a:normAutofit/>
          </a:bodyPr>
          <a:lstStyle>
            <a:lvl1pPr algn="ctr"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903329" y="2476917"/>
            <a:ext cx="6916336" cy="17716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 smtClean="0"/>
              <a:t>Asıl alt başlık stilini düzenlemek için tıklayın</a:t>
            </a:r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A2750-1285-4C51-A4DF-4DAE4B3DFE21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EA5A6-05A6-4370-BC84-D26F9BC54C79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592666"/>
            <a:ext cx="2628900" cy="557953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592666"/>
            <a:ext cx="7734300" cy="557953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AC8B1-1BB7-4225-8DCD-0E99C50C573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991B2-209D-4140-8652-0528BF95CC22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E3FC3-A4CD-4E1F-8892-40C86245EBBF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C26A-009A-4A36-B540-737EB33A1B0B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23999" y="1485900"/>
            <a:ext cx="9144001" cy="2933700"/>
          </a:xfrm>
        </p:spPr>
        <p:txBody>
          <a:bodyPr>
            <a:normAutofit/>
          </a:bodyPr>
          <a:lstStyle>
            <a:lvl1pPr algn="l">
              <a:defRPr sz="52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454034"/>
            <a:ext cx="9144000" cy="118476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638A5-BFD0-450D-A25C-EBB25EEB4B02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AD9D-AC0D-4089-B8DA-01AB359430D7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528572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7169" y="1485900"/>
            <a:ext cx="4480560" cy="412394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39138-D339-479E-9750-5AD5009975FA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D6416-2557-4F53-9E99-82DFEE18B693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8572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528572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7169" y="1376018"/>
            <a:ext cx="4480560" cy="768096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7169" y="2144114"/>
            <a:ext cx="4480560" cy="349468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10" name="Başlık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7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1F1B9-2C85-4756-9E2A-102DEC61F67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8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5D2C3-43A0-41F9-BE98-20A936BF5A9D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rbest Form 92"/>
          <p:cNvSpPr>
            <a:spLocks/>
          </p:cNvSpPr>
          <p:nvPr/>
        </p:nvSpPr>
        <p:spPr bwMode="auto">
          <a:xfrm>
            <a:off x="8643938" y="3889375"/>
            <a:ext cx="212725" cy="1000125"/>
          </a:xfrm>
          <a:custGeom>
            <a:avLst/>
            <a:gdLst>
              <a:gd name="T0" fmla="*/ 51 w 112"/>
              <a:gd name="T1" fmla="*/ 487 h 525"/>
              <a:gd name="T2" fmla="*/ 51 w 112"/>
              <a:gd name="T3" fmla="*/ 429 h 525"/>
              <a:gd name="T4" fmla="*/ 3 w 112"/>
              <a:gd name="T5" fmla="*/ 343 h 525"/>
              <a:gd name="T6" fmla="*/ 51 w 112"/>
              <a:gd name="T7" fmla="*/ 410 h 525"/>
              <a:gd name="T8" fmla="*/ 51 w 112"/>
              <a:gd name="T9" fmla="*/ 335 h 525"/>
              <a:gd name="T10" fmla="*/ 3 w 112"/>
              <a:gd name="T11" fmla="*/ 249 h 525"/>
              <a:gd name="T12" fmla="*/ 50 w 112"/>
              <a:gd name="T13" fmla="*/ 314 h 525"/>
              <a:gd name="T14" fmla="*/ 50 w 112"/>
              <a:gd name="T15" fmla="*/ 214 h 525"/>
              <a:gd name="T16" fmla="*/ 7 w 112"/>
              <a:gd name="T17" fmla="*/ 131 h 525"/>
              <a:gd name="T18" fmla="*/ 50 w 112"/>
              <a:gd name="T19" fmla="*/ 183 h 525"/>
              <a:gd name="T20" fmla="*/ 50 w 112"/>
              <a:gd name="T21" fmla="*/ 117 h 525"/>
              <a:gd name="T22" fmla="*/ 5 w 112"/>
              <a:gd name="T23" fmla="*/ 33 h 525"/>
              <a:gd name="T24" fmla="*/ 50 w 112"/>
              <a:gd name="T25" fmla="*/ 88 h 525"/>
              <a:gd name="T26" fmla="*/ 50 w 112"/>
              <a:gd name="T27" fmla="*/ 56 h 525"/>
              <a:gd name="T28" fmla="*/ 58 w 112"/>
              <a:gd name="T29" fmla="*/ 56 h 525"/>
              <a:gd name="T30" fmla="*/ 103 w 112"/>
              <a:gd name="T31" fmla="*/ 0 h 525"/>
              <a:gd name="T32" fmla="*/ 59 w 112"/>
              <a:gd name="T33" fmla="*/ 84 h 525"/>
              <a:gd name="T34" fmla="*/ 59 w 112"/>
              <a:gd name="T35" fmla="*/ 162 h 525"/>
              <a:gd name="T36" fmla="*/ 106 w 112"/>
              <a:gd name="T37" fmla="*/ 93 h 525"/>
              <a:gd name="T38" fmla="*/ 59 w 112"/>
              <a:gd name="T39" fmla="*/ 179 h 525"/>
              <a:gd name="T40" fmla="*/ 59 w 112"/>
              <a:gd name="T41" fmla="*/ 264 h 525"/>
              <a:gd name="T42" fmla="*/ 105 w 112"/>
              <a:gd name="T43" fmla="*/ 204 h 525"/>
              <a:gd name="T44" fmla="*/ 59 w 112"/>
              <a:gd name="T45" fmla="*/ 290 h 525"/>
              <a:gd name="T46" fmla="*/ 59 w 112"/>
              <a:gd name="T47" fmla="*/ 371 h 525"/>
              <a:gd name="T48" fmla="*/ 105 w 112"/>
              <a:gd name="T49" fmla="*/ 313 h 525"/>
              <a:gd name="T50" fmla="*/ 59 w 112"/>
              <a:gd name="T51" fmla="*/ 397 h 525"/>
              <a:gd name="T52" fmla="*/ 60 w 112"/>
              <a:gd name="T53" fmla="*/ 492 h 525"/>
              <a:gd name="T54" fmla="*/ 108 w 112"/>
              <a:gd name="T55" fmla="*/ 415 h 525"/>
              <a:gd name="T56" fmla="*/ 60 w 112"/>
              <a:gd name="T57" fmla="*/ 502 h 525"/>
              <a:gd name="T58" fmla="*/ 60 w 112"/>
              <a:gd name="T59" fmla="*/ 525 h 525"/>
              <a:gd name="T60" fmla="*/ 51 w 112"/>
              <a:gd name="T61" fmla="*/ 525 h 525"/>
              <a:gd name="T62" fmla="*/ 51 w 112"/>
              <a:gd name="T63" fmla="*/ 518 h 525"/>
              <a:gd name="T64" fmla="*/ 7 w 112"/>
              <a:gd name="T65" fmla="*/ 434 h 525"/>
              <a:gd name="T66" fmla="*/ 51 w 112"/>
              <a:gd name="T67" fmla="*/ 487 h 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4" name="Serbest Form 50"/>
          <p:cNvSpPr>
            <a:spLocks/>
          </p:cNvSpPr>
          <p:nvPr/>
        </p:nvSpPr>
        <p:spPr bwMode="auto">
          <a:xfrm>
            <a:off x="6780213" y="4191000"/>
            <a:ext cx="5410200" cy="2667000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5" name="Serbest Form 51"/>
          <p:cNvSpPr>
            <a:spLocks/>
          </p:cNvSpPr>
          <p:nvPr/>
        </p:nvSpPr>
        <p:spPr bwMode="auto">
          <a:xfrm>
            <a:off x="0" y="4572000"/>
            <a:ext cx="11415713" cy="22860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6" name="Grup 69"/>
          <p:cNvGrpSpPr>
            <a:grpSpLocks noChangeAspect="1"/>
          </p:cNvGrpSpPr>
          <p:nvPr/>
        </p:nvGrpSpPr>
        <p:grpSpPr bwMode="auto">
          <a:xfrm flipH="1">
            <a:off x="9732963" y="958850"/>
            <a:ext cx="1400175" cy="4002088"/>
            <a:chOff x="3220" y="236"/>
            <a:chExt cx="1347" cy="3848"/>
          </a:xfrm>
        </p:grpSpPr>
        <p:sp>
          <p:nvSpPr>
            <p:cNvPr id="7" name="Serbest Form 70"/>
            <p:cNvSpPr>
              <a:spLocks/>
            </p:cNvSpPr>
            <p:nvPr/>
          </p:nvSpPr>
          <p:spPr bwMode="auto">
            <a:xfrm>
              <a:off x="3990" y="492"/>
              <a:ext cx="29" cy="1348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" name="Serbest Form 71"/>
            <p:cNvSpPr>
              <a:spLocks/>
            </p:cNvSpPr>
            <p:nvPr/>
          </p:nvSpPr>
          <p:spPr bwMode="auto">
            <a:xfrm>
              <a:off x="3811" y="1216"/>
              <a:ext cx="160" cy="249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" name="Serbest Form 72"/>
            <p:cNvSpPr>
              <a:spLocks/>
            </p:cNvSpPr>
            <p:nvPr/>
          </p:nvSpPr>
          <p:spPr bwMode="auto">
            <a:xfrm>
              <a:off x="4020" y="1005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" name="Serbest Form 73"/>
            <p:cNvSpPr>
              <a:spLocks/>
            </p:cNvSpPr>
            <p:nvPr/>
          </p:nvSpPr>
          <p:spPr bwMode="auto">
            <a:xfrm>
              <a:off x="3811" y="1509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" name="Serbest Form 74"/>
            <p:cNvSpPr>
              <a:spLocks/>
            </p:cNvSpPr>
            <p:nvPr/>
          </p:nvSpPr>
          <p:spPr bwMode="auto">
            <a:xfrm>
              <a:off x="4020" y="130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75"/>
            <p:cNvSpPr>
              <a:spLocks/>
            </p:cNvSpPr>
            <p:nvPr/>
          </p:nvSpPr>
          <p:spPr bwMode="auto">
            <a:xfrm>
              <a:off x="4020" y="1633"/>
              <a:ext cx="162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76"/>
            <p:cNvSpPr>
              <a:spLocks/>
            </p:cNvSpPr>
            <p:nvPr/>
          </p:nvSpPr>
          <p:spPr bwMode="auto">
            <a:xfrm>
              <a:off x="3811" y="885"/>
              <a:ext cx="160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77"/>
            <p:cNvSpPr>
              <a:spLocks/>
            </p:cNvSpPr>
            <p:nvPr/>
          </p:nvSpPr>
          <p:spPr bwMode="auto">
            <a:xfrm>
              <a:off x="4020" y="677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78"/>
            <p:cNvSpPr>
              <a:spLocks/>
            </p:cNvSpPr>
            <p:nvPr/>
          </p:nvSpPr>
          <p:spPr bwMode="auto">
            <a:xfrm>
              <a:off x="3811" y="569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79"/>
            <p:cNvSpPr>
              <a:spLocks/>
            </p:cNvSpPr>
            <p:nvPr/>
          </p:nvSpPr>
          <p:spPr bwMode="auto">
            <a:xfrm>
              <a:off x="3835" y="332"/>
              <a:ext cx="160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80"/>
            <p:cNvSpPr>
              <a:spLocks/>
            </p:cNvSpPr>
            <p:nvPr/>
          </p:nvSpPr>
          <p:spPr bwMode="auto">
            <a:xfrm>
              <a:off x="4020" y="361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81"/>
            <p:cNvSpPr>
              <a:spLocks/>
            </p:cNvSpPr>
            <p:nvPr/>
          </p:nvSpPr>
          <p:spPr bwMode="auto">
            <a:xfrm>
              <a:off x="3361" y="486"/>
              <a:ext cx="20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" name="Serbest Form 82"/>
            <p:cNvSpPr>
              <a:spLocks/>
            </p:cNvSpPr>
            <p:nvPr/>
          </p:nvSpPr>
          <p:spPr bwMode="auto">
            <a:xfrm>
              <a:off x="3220" y="1048"/>
              <a:ext cx="127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" name="Serbest Form 83"/>
            <p:cNvSpPr>
              <a:spLocks/>
            </p:cNvSpPr>
            <p:nvPr/>
          </p:nvSpPr>
          <p:spPr bwMode="auto">
            <a:xfrm>
              <a:off x="3386" y="885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84"/>
            <p:cNvSpPr>
              <a:spLocks/>
            </p:cNvSpPr>
            <p:nvPr/>
          </p:nvSpPr>
          <p:spPr bwMode="auto">
            <a:xfrm>
              <a:off x="3220" y="1277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85"/>
            <p:cNvSpPr>
              <a:spLocks/>
            </p:cNvSpPr>
            <p:nvPr/>
          </p:nvSpPr>
          <p:spPr bwMode="auto">
            <a:xfrm>
              <a:off x="3386" y="1114"/>
              <a:ext cx="122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86"/>
            <p:cNvSpPr>
              <a:spLocks/>
            </p:cNvSpPr>
            <p:nvPr/>
          </p:nvSpPr>
          <p:spPr bwMode="auto">
            <a:xfrm>
              <a:off x="3386" y="1372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87"/>
            <p:cNvSpPr>
              <a:spLocks/>
            </p:cNvSpPr>
            <p:nvPr/>
          </p:nvSpPr>
          <p:spPr bwMode="auto">
            <a:xfrm>
              <a:off x="3220" y="793"/>
              <a:ext cx="127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88"/>
            <p:cNvSpPr>
              <a:spLocks/>
            </p:cNvSpPr>
            <p:nvPr/>
          </p:nvSpPr>
          <p:spPr bwMode="auto">
            <a:xfrm>
              <a:off x="3386" y="630"/>
              <a:ext cx="122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" name="Serbest Form 89"/>
            <p:cNvSpPr>
              <a:spLocks/>
            </p:cNvSpPr>
            <p:nvPr/>
          </p:nvSpPr>
          <p:spPr bwMode="auto">
            <a:xfrm>
              <a:off x="3220" y="544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" name="Serbest Form 90"/>
            <p:cNvSpPr>
              <a:spLocks/>
            </p:cNvSpPr>
            <p:nvPr/>
          </p:nvSpPr>
          <p:spPr bwMode="auto">
            <a:xfrm>
              <a:off x="3220" y="315"/>
              <a:ext cx="127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91"/>
            <p:cNvSpPr>
              <a:spLocks/>
            </p:cNvSpPr>
            <p:nvPr/>
          </p:nvSpPr>
          <p:spPr bwMode="auto">
            <a:xfrm>
              <a:off x="3386" y="386"/>
              <a:ext cx="122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92"/>
            <p:cNvSpPr>
              <a:spLocks/>
            </p:cNvSpPr>
            <p:nvPr/>
          </p:nvSpPr>
          <p:spPr bwMode="auto">
            <a:xfrm>
              <a:off x="3283" y="1759"/>
              <a:ext cx="264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93"/>
            <p:cNvSpPr>
              <a:spLocks/>
            </p:cNvSpPr>
            <p:nvPr/>
          </p:nvSpPr>
          <p:spPr bwMode="auto">
            <a:xfrm>
              <a:off x="3805" y="1379"/>
              <a:ext cx="379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94"/>
            <p:cNvSpPr>
              <a:spLocks/>
            </p:cNvSpPr>
            <p:nvPr/>
          </p:nvSpPr>
          <p:spPr bwMode="auto">
            <a:xfrm>
              <a:off x="3249" y="2924"/>
              <a:ext cx="359" cy="560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95"/>
            <p:cNvSpPr>
              <a:spLocks/>
            </p:cNvSpPr>
            <p:nvPr/>
          </p:nvSpPr>
          <p:spPr bwMode="auto">
            <a:xfrm>
              <a:off x="3324" y="2993"/>
              <a:ext cx="305" cy="519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96"/>
            <p:cNvSpPr>
              <a:spLocks/>
            </p:cNvSpPr>
            <p:nvPr/>
          </p:nvSpPr>
          <p:spPr bwMode="auto">
            <a:xfrm>
              <a:off x="3609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" name="Serbest Form 97"/>
            <p:cNvSpPr>
              <a:spLocks/>
            </p:cNvSpPr>
            <p:nvPr/>
          </p:nvSpPr>
          <p:spPr bwMode="auto">
            <a:xfrm>
              <a:off x="3712" y="387"/>
              <a:ext cx="118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5" name="Serbest Form 98"/>
            <p:cNvSpPr>
              <a:spLocks/>
            </p:cNvSpPr>
            <p:nvPr/>
          </p:nvSpPr>
          <p:spPr bwMode="auto">
            <a:xfrm>
              <a:off x="3626" y="1756"/>
              <a:ext cx="254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99"/>
            <p:cNvSpPr>
              <a:spLocks/>
            </p:cNvSpPr>
            <p:nvPr/>
          </p:nvSpPr>
          <p:spPr bwMode="auto">
            <a:xfrm>
              <a:off x="3739" y="1765"/>
              <a:ext cx="128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100"/>
            <p:cNvSpPr>
              <a:spLocks/>
            </p:cNvSpPr>
            <p:nvPr/>
          </p:nvSpPr>
          <p:spPr bwMode="auto">
            <a:xfrm>
              <a:off x="3608" y="3016"/>
              <a:ext cx="255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101"/>
            <p:cNvSpPr>
              <a:spLocks/>
            </p:cNvSpPr>
            <p:nvPr/>
          </p:nvSpPr>
          <p:spPr bwMode="auto">
            <a:xfrm>
              <a:off x="3721" y="3025"/>
              <a:ext cx="128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102"/>
            <p:cNvSpPr>
              <a:spLocks/>
            </p:cNvSpPr>
            <p:nvPr/>
          </p:nvSpPr>
          <p:spPr bwMode="auto">
            <a:xfrm>
              <a:off x="3328" y="1527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0" name="Serbest Form 103"/>
            <p:cNvSpPr>
              <a:spLocks/>
            </p:cNvSpPr>
            <p:nvPr/>
          </p:nvSpPr>
          <p:spPr bwMode="auto">
            <a:xfrm>
              <a:off x="3341" y="1536"/>
              <a:ext cx="127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1" name="Serbest Form 104"/>
            <p:cNvSpPr>
              <a:spLocks/>
            </p:cNvSpPr>
            <p:nvPr/>
          </p:nvSpPr>
          <p:spPr bwMode="auto">
            <a:xfrm>
              <a:off x="3261" y="2272"/>
              <a:ext cx="356" cy="560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105"/>
            <p:cNvSpPr>
              <a:spLocks/>
            </p:cNvSpPr>
            <p:nvPr/>
          </p:nvSpPr>
          <p:spPr bwMode="auto">
            <a:xfrm>
              <a:off x="3616" y="1863"/>
              <a:ext cx="356" cy="560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" name="Serbest Form 106"/>
            <p:cNvSpPr>
              <a:spLocks/>
            </p:cNvSpPr>
            <p:nvPr/>
          </p:nvSpPr>
          <p:spPr bwMode="auto">
            <a:xfrm>
              <a:off x="3587" y="2463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" name="Serbest Form 107"/>
            <p:cNvSpPr>
              <a:spLocks/>
            </p:cNvSpPr>
            <p:nvPr/>
          </p:nvSpPr>
          <p:spPr bwMode="auto">
            <a:xfrm>
              <a:off x="3591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108"/>
            <p:cNvSpPr>
              <a:spLocks/>
            </p:cNvSpPr>
            <p:nvPr/>
          </p:nvSpPr>
          <p:spPr bwMode="auto">
            <a:xfrm>
              <a:off x="3244" y="1604"/>
              <a:ext cx="356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109"/>
            <p:cNvSpPr>
              <a:spLocks/>
            </p:cNvSpPr>
            <p:nvPr/>
          </p:nvSpPr>
          <p:spPr bwMode="auto">
            <a:xfrm>
              <a:off x="3631" y="1138"/>
              <a:ext cx="356" cy="559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110"/>
            <p:cNvSpPr>
              <a:spLocks/>
            </p:cNvSpPr>
            <p:nvPr/>
          </p:nvSpPr>
          <p:spPr bwMode="auto">
            <a:xfrm>
              <a:off x="3244" y="895"/>
              <a:ext cx="356" cy="560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111"/>
            <p:cNvSpPr>
              <a:spLocks/>
            </p:cNvSpPr>
            <p:nvPr/>
          </p:nvSpPr>
          <p:spPr bwMode="auto">
            <a:xfrm>
              <a:off x="3228" y="236"/>
              <a:ext cx="359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9" name="Serbest Form 112"/>
            <p:cNvSpPr>
              <a:spLocks/>
            </p:cNvSpPr>
            <p:nvPr/>
          </p:nvSpPr>
          <p:spPr bwMode="auto">
            <a:xfrm>
              <a:off x="3600" y="488"/>
              <a:ext cx="322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0" name="Serbest Form 113"/>
            <p:cNvSpPr>
              <a:spLocks/>
            </p:cNvSpPr>
            <p:nvPr/>
          </p:nvSpPr>
          <p:spPr bwMode="auto">
            <a:xfrm>
              <a:off x="3635" y="1863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1" name="Serbest Form 114"/>
            <p:cNvSpPr>
              <a:spLocks/>
            </p:cNvSpPr>
            <p:nvPr/>
          </p:nvSpPr>
          <p:spPr bwMode="auto">
            <a:xfrm>
              <a:off x="3654" y="1156"/>
              <a:ext cx="299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2" name="Serbest Form 115"/>
            <p:cNvSpPr>
              <a:spLocks/>
            </p:cNvSpPr>
            <p:nvPr/>
          </p:nvSpPr>
          <p:spPr bwMode="auto">
            <a:xfrm>
              <a:off x="3620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3" name="Serbest Form 116"/>
            <p:cNvSpPr>
              <a:spLocks/>
            </p:cNvSpPr>
            <p:nvPr/>
          </p:nvSpPr>
          <p:spPr bwMode="auto">
            <a:xfrm>
              <a:off x="3264" y="273"/>
              <a:ext cx="319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117"/>
            <p:cNvSpPr>
              <a:spLocks/>
            </p:cNvSpPr>
            <p:nvPr/>
          </p:nvSpPr>
          <p:spPr bwMode="auto">
            <a:xfrm>
              <a:off x="3280" y="915"/>
              <a:ext cx="319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118"/>
            <p:cNvSpPr>
              <a:spLocks/>
            </p:cNvSpPr>
            <p:nvPr/>
          </p:nvSpPr>
          <p:spPr bwMode="auto">
            <a:xfrm>
              <a:off x="3289" y="1625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119"/>
            <p:cNvSpPr>
              <a:spLocks/>
            </p:cNvSpPr>
            <p:nvPr/>
          </p:nvSpPr>
          <p:spPr bwMode="auto">
            <a:xfrm>
              <a:off x="3290" y="2277"/>
              <a:ext cx="310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120"/>
            <p:cNvSpPr>
              <a:spLocks/>
            </p:cNvSpPr>
            <p:nvPr/>
          </p:nvSpPr>
          <p:spPr bwMode="auto">
            <a:xfrm>
              <a:off x="3608" y="2437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121"/>
            <p:cNvSpPr>
              <a:spLocks/>
            </p:cNvSpPr>
            <p:nvPr/>
          </p:nvSpPr>
          <p:spPr bwMode="auto">
            <a:xfrm>
              <a:off x="3608" y="3089"/>
              <a:ext cx="299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9" name="Serbest Form 122"/>
            <p:cNvSpPr>
              <a:spLocks/>
            </p:cNvSpPr>
            <p:nvPr/>
          </p:nvSpPr>
          <p:spPr bwMode="auto">
            <a:xfrm>
              <a:off x="3574" y="750"/>
              <a:ext cx="69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0" name="Serbest Form 123"/>
            <p:cNvSpPr>
              <a:spLocks/>
            </p:cNvSpPr>
            <p:nvPr/>
          </p:nvSpPr>
          <p:spPr bwMode="auto">
            <a:xfrm>
              <a:off x="4061" y="1280"/>
              <a:ext cx="194" cy="385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1" name="Serbest Form 124"/>
            <p:cNvSpPr>
              <a:spLocks/>
            </p:cNvSpPr>
            <p:nvPr/>
          </p:nvSpPr>
          <p:spPr bwMode="auto">
            <a:xfrm>
              <a:off x="4068" y="1292"/>
              <a:ext cx="102" cy="317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2" name="Serbest Form 125"/>
            <p:cNvSpPr>
              <a:spLocks/>
            </p:cNvSpPr>
            <p:nvPr/>
          </p:nvSpPr>
          <p:spPr bwMode="auto">
            <a:xfrm>
              <a:off x="4040" y="2484"/>
              <a:ext cx="220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126"/>
            <p:cNvSpPr>
              <a:spLocks/>
            </p:cNvSpPr>
            <p:nvPr/>
          </p:nvSpPr>
          <p:spPr bwMode="auto">
            <a:xfrm>
              <a:off x="4049" y="2492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127"/>
            <p:cNvSpPr>
              <a:spLocks/>
            </p:cNvSpPr>
            <p:nvPr/>
          </p:nvSpPr>
          <p:spPr bwMode="auto">
            <a:xfrm>
              <a:off x="4049" y="3545"/>
              <a:ext cx="223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128"/>
            <p:cNvSpPr>
              <a:spLocks/>
            </p:cNvSpPr>
            <p:nvPr/>
          </p:nvSpPr>
          <p:spPr bwMode="auto">
            <a:xfrm>
              <a:off x="4066" y="3557"/>
              <a:ext cx="105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129"/>
            <p:cNvSpPr>
              <a:spLocks/>
            </p:cNvSpPr>
            <p:nvPr/>
          </p:nvSpPr>
          <p:spPr bwMode="auto">
            <a:xfrm>
              <a:off x="4269" y="2321"/>
              <a:ext cx="218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130"/>
            <p:cNvSpPr>
              <a:spLocks/>
            </p:cNvSpPr>
            <p:nvPr/>
          </p:nvSpPr>
          <p:spPr bwMode="auto">
            <a:xfrm>
              <a:off x="4365" y="2333"/>
              <a:ext cx="111" cy="354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131"/>
            <p:cNvSpPr>
              <a:spLocks/>
            </p:cNvSpPr>
            <p:nvPr/>
          </p:nvSpPr>
          <p:spPr bwMode="auto">
            <a:xfrm>
              <a:off x="4252" y="2954"/>
              <a:ext cx="304" cy="481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132"/>
            <p:cNvSpPr>
              <a:spLocks/>
            </p:cNvSpPr>
            <p:nvPr/>
          </p:nvSpPr>
          <p:spPr bwMode="auto">
            <a:xfrm>
              <a:off x="3964" y="2577"/>
              <a:ext cx="305" cy="476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0" name="Serbest Form 133"/>
            <p:cNvSpPr>
              <a:spLocks/>
            </p:cNvSpPr>
            <p:nvPr/>
          </p:nvSpPr>
          <p:spPr bwMode="auto">
            <a:xfrm>
              <a:off x="4262" y="3589"/>
              <a:ext cx="305" cy="479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1" name="Serbest Form 134"/>
            <p:cNvSpPr>
              <a:spLocks/>
            </p:cNvSpPr>
            <p:nvPr/>
          </p:nvSpPr>
          <p:spPr bwMode="auto">
            <a:xfrm>
              <a:off x="3971" y="3122"/>
              <a:ext cx="304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2" name="Serbest Form 135"/>
            <p:cNvSpPr>
              <a:spLocks/>
            </p:cNvSpPr>
            <p:nvPr/>
          </p:nvSpPr>
          <p:spPr bwMode="auto">
            <a:xfrm>
              <a:off x="3981" y="3596"/>
              <a:ext cx="305" cy="481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3" name="Serbest Form 136"/>
            <p:cNvSpPr>
              <a:spLocks/>
            </p:cNvSpPr>
            <p:nvPr/>
          </p:nvSpPr>
          <p:spPr bwMode="auto">
            <a:xfrm>
              <a:off x="4252" y="2385"/>
              <a:ext cx="304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4" name="Serbest Form 137"/>
            <p:cNvSpPr>
              <a:spLocks/>
            </p:cNvSpPr>
            <p:nvPr/>
          </p:nvSpPr>
          <p:spPr bwMode="auto">
            <a:xfrm>
              <a:off x="3950" y="1946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5" name="Serbest Form 138"/>
            <p:cNvSpPr>
              <a:spLocks/>
            </p:cNvSpPr>
            <p:nvPr/>
          </p:nvSpPr>
          <p:spPr bwMode="auto">
            <a:xfrm>
              <a:off x="4252" y="1747"/>
              <a:ext cx="304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6" name="Serbest Form 139"/>
            <p:cNvSpPr>
              <a:spLocks/>
            </p:cNvSpPr>
            <p:nvPr/>
          </p:nvSpPr>
          <p:spPr bwMode="auto">
            <a:xfrm>
              <a:off x="4248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7" name="Serbest Form 140"/>
            <p:cNvSpPr>
              <a:spLocks/>
            </p:cNvSpPr>
            <p:nvPr/>
          </p:nvSpPr>
          <p:spPr bwMode="auto">
            <a:xfrm>
              <a:off x="3990" y="1381"/>
              <a:ext cx="275" cy="429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8" name="Serbest Form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79" name="Serbest Form 142"/>
            <p:cNvSpPr>
              <a:spLocks/>
            </p:cNvSpPr>
            <p:nvPr/>
          </p:nvSpPr>
          <p:spPr bwMode="auto">
            <a:xfrm>
              <a:off x="3979" y="1962"/>
              <a:ext cx="257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0" name="Serbest Form 143"/>
            <p:cNvSpPr>
              <a:spLocks/>
            </p:cNvSpPr>
            <p:nvPr/>
          </p:nvSpPr>
          <p:spPr bwMode="auto">
            <a:xfrm>
              <a:off x="4019" y="1388"/>
              <a:ext cx="229" cy="421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1" name="Serbest Form 144"/>
            <p:cNvSpPr>
              <a:spLocks/>
            </p:cNvSpPr>
            <p:nvPr/>
          </p:nvSpPr>
          <p:spPr bwMode="auto">
            <a:xfrm>
              <a:off x="4248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2" name="Serbest Form 145"/>
            <p:cNvSpPr>
              <a:spLocks/>
            </p:cNvSpPr>
            <p:nvPr/>
          </p:nvSpPr>
          <p:spPr bwMode="auto">
            <a:xfrm>
              <a:off x="4252" y="1765"/>
              <a:ext cx="275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3" name="Serbest Form 146"/>
            <p:cNvSpPr>
              <a:spLocks/>
            </p:cNvSpPr>
            <p:nvPr/>
          </p:nvSpPr>
          <p:spPr bwMode="auto">
            <a:xfrm>
              <a:off x="4252" y="2407"/>
              <a:ext cx="272" cy="441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4" name="Serbest Form 147"/>
            <p:cNvSpPr>
              <a:spLocks/>
            </p:cNvSpPr>
            <p:nvPr/>
          </p:nvSpPr>
          <p:spPr bwMode="auto">
            <a:xfrm>
              <a:off x="4364" y="2648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5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6" name="Serbest Form 149"/>
            <p:cNvSpPr>
              <a:spLocks/>
            </p:cNvSpPr>
            <p:nvPr/>
          </p:nvSpPr>
          <p:spPr bwMode="auto">
            <a:xfrm>
              <a:off x="4269" y="3622"/>
              <a:ext cx="267" cy="441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7" name="Serbest Form 150"/>
            <p:cNvSpPr>
              <a:spLocks/>
            </p:cNvSpPr>
            <p:nvPr/>
          </p:nvSpPr>
          <p:spPr bwMode="auto">
            <a:xfrm>
              <a:off x="4002" y="3099"/>
              <a:ext cx="260" cy="472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8" name="Serbest Form 151"/>
            <p:cNvSpPr>
              <a:spLocks/>
            </p:cNvSpPr>
            <p:nvPr/>
          </p:nvSpPr>
          <p:spPr bwMode="auto">
            <a:xfrm>
              <a:off x="4010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89" name="Serbest Form 152"/>
            <p:cNvSpPr>
              <a:spLocks/>
            </p:cNvSpPr>
            <p:nvPr/>
          </p:nvSpPr>
          <p:spPr bwMode="auto">
            <a:xfrm>
              <a:off x="4226" y="1607"/>
              <a:ext cx="60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90" name="Grup 69"/>
          <p:cNvGrpSpPr>
            <a:grpSpLocks noChangeAspect="1"/>
          </p:cNvGrpSpPr>
          <p:nvPr/>
        </p:nvGrpSpPr>
        <p:grpSpPr bwMode="auto">
          <a:xfrm>
            <a:off x="10895013" y="1249363"/>
            <a:ext cx="1254125" cy="3344862"/>
            <a:chOff x="3124" y="236"/>
            <a:chExt cx="1443" cy="3848"/>
          </a:xfrm>
        </p:grpSpPr>
        <p:sp>
          <p:nvSpPr>
            <p:cNvPr id="91" name="Serbest Form 70"/>
            <p:cNvSpPr>
              <a:spLocks/>
            </p:cNvSpPr>
            <p:nvPr/>
          </p:nvSpPr>
          <p:spPr bwMode="auto">
            <a:xfrm>
              <a:off x="3858" y="1801"/>
              <a:ext cx="29" cy="1346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2" name="Serbest Form 71"/>
            <p:cNvSpPr>
              <a:spLocks/>
            </p:cNvSpPr>
            <p:nvPr/>
          </p:nvSpPr>
          <p:spPr bwMode="auto">
            <a:xfrm>
              <a:off x="3679" y="2552"/>
              <a:ext cx="161" cy="247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3" name="Serbest Form 72"/>
            <p:cNvSpPr>
              <a:spLocks/>
            </p:cNvSpPr>
            <p:nvPr/>
          </p:nvSpPr>
          <p:spPr bwMode="auto">
            <a:xfrm>
              <a:off x="3889" y="2342"/>
              <a:ext cx="161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4" name="Serbest Form 73"/>
            <p:cNvSpPr>
              <a:spLocks/>
            </p:cNvSpPr>
            <p:nvPr/>
          </p:nvSpPr>
          <p:spPr bwMode="auto">
            <a:xfrm>
              <a:off x="3679" y="2844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5" name="Serbest Form 74"/>
            <p:cNvSpPr>
              <a:spLocks/>
            </p:cNvSpPr>
            <p:nvPr/>
          </p:nvSpPr>
          <p:spPr bwMode="auto">
            <a:xfrm>
              <a:off x="4021" y="1301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6" name="Serbest Form 75"/>
            <p:cNvSpPr>
              <a:spLocks/>
            </p:cNvSpPr>
            <p:nvPr/>
          </p:nvSpPr>
          <p:spPr bwMode="auto">
            <a:xfrm>
              <a:off x="3889" y="2966"/>
              <a:ext cx="161" cy="252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7" name="Serbest Form 76"/>
            <p:cNvSpPr>
              <a:spLocks/>
            </p:cNvSpPr>
            <p:nvPr/>
          </p:nvSpPr>
          <p:spPr bwMode="auto">
            <a:xfrm>
              <a:off x="3679" y="2219"/>
              <a:ext cx="161" cy="254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8" name="Serbest Form 77"/>
            <p:cNvSpPr>
              <a:spLocks/>
            </p:cNvSpPr>
            <p:nvPr/>
          </p:nvSpPr>
          <p:spPr bwMode="auto">
            <a:xfrm>
              <a:off x="3889" y="2011"/>
              <a:ext cx="161" cy="252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99" name="Serbest Form 78"/>
            <p:cNvSpPr>
              <a:spLocks/>
            </p:cNvSpPr>
            <p:nvPr/>
          </p:nvSpPr>
          <p:spPr bwMode="auto">
            <a:xfrm>
              <a:off x="3679" y="1903"/>
              <a:ext cx="161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0" name="Serbest Form 79"/>
            <p:cNvSpPr>
              <a:spLocks/>
            </p:cNvSpPr>
            <p:nvPr/>
          </p:nvSpPr>
          <p:spPr bwMode="auto">
            <a:xfrm>
              <a:off x="3679" y="1608"/>
              <a:ext cx="161" cy="252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1" name="Serbest Form 80"/>
            <p:cNvSpPr>
              <a:spLocks/>
            </p:cNvSpPr>
            <p:nvPr/>
          </p:nvSpPr>
          <p:spPr bwMode="auto">
            <a:xfrm>
              <a:off x="3889" y="1695"/>
              <a:ext cx="161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2" name="Serbest Form 81"/>
            <p:cNvSpPr>
              <a:spLocks/>
            </p:cNvSpPr>
            <p:nvPr/>
          </p:nvSpPr>
          <p:spPr bwMode="auto">
            <a:xfrm>
              <a:off x="3360" y="486"/>
              <a:ext cx="22" cy="1048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3" name="Serbest Form 82"/>
            <p:cNvSpPr>
              <a:spLocks/>
            </p:cNvSpPr>
            <p:nvPr/>
          </p:nvSpPr>
          <p:spPr bwMode="auto">
            <a:xfrm>
              <a:off x="3221" y="1049"/>
              <a:ext cx="126" cy="194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4" name="Serbest Form 83"/>
            <p:cNvSpPr>
              <a:spLocks/>
            </p:cNvSpPr>
            <p:nvPr/>
          </p:nvSpPr>
          <p:spPr bwMode="auto">
            <a:xfrm>
              <a:off x="3385" y="884"/>
              <a:ext cx="124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5" name="Serbest Form 84"/>
            <p:cNvSpPr>
              <a:spLocks/>
            </p:cNvSpPr>
            <p:nvPr/>
          </p:nvSpPr>
          <p:spPr bwMode="auto">
            <a:xfrm>
              <a:off x="3221" y="127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6" name="Serbest Form 85"/>
            <p:cNvSpPr>
              <a:spLocks/>
            </p:cNvSpPr>
            <p:nvPr/>
          </p:nvSpPr>
          <p:spPr bwMode="auto">
            <a:xfrm>
              <a:off x="3385" y="1114"/>
              <a:ext cx="124" cy="194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7" name="Serbest Form 86"/>
            <p:cNvSpPr>
              <a:spLocks/>
            </p:cNvSpPr>
            <p:nvPr/>
          </p:nvSpPr>
          <p:spPr bwMode="auto">
            <a:xfrm>
              <a:off x="3385" y="1372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8" name="Serbest Form 87"/>
            <p:cNvSpPr>
              <a:spLocks/>
            </p:cNvSpPr>
            <p:nvPr/>
          </p:nvSpPr>
          <p:spPr bwMode="auto">
            <a:xfrm>
              <a:off x="3221" y="793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09" name="Serbest Form 88"/>
            <p:cNvSpPr>
              <a:spLocks/>
            </p:cNvSpPr>
            <p:nvPr/>
          </p:nvSpPr>
          <p:spPr bwMode="auto">
            <a:xfrm>
              <a:off x="3385" y="630"/>
              <a:ext cx="124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0" name="Serbest Form 89"/>
            <p:cNvSpPr>
              <a:spLocks/>
            </p:cNvSpPr>
            <p:nvPr/>
          </p:nvSpPr>
          <p:spPr bwMode="auto">
            <a:xfrm>
              <a:off x="3221" y="545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1" name="Serbest Form 90"/>
            <p:cNvSpPr>
              <a:spLocks/>
            </p:cNvSpPr>
            <p:nvPr/>
          </p:nvSpPr>
          <p:spPr bwMode="auto">
            <a:xfrm>
              <a:off x="3221" y="316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2" name="Serbest Form 91"/>
            <p:cNvSpPr>
              <a:spLocks/>
            </p:cNvSpPr>
            <p:nvPr/>
          </p:nvSpPr>
          <p:spPr bwMode="auto">
            <a:xfrm>
              <a:off x="3385" y="386"/>
              <a:ext cx="124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3" name="Serbest Form 92"/>
            <p:cNvSpPr>
              <a:spLocks/>
            </p:cNvSpPr>
            <p:nvPr/>
          </p:nvSpPr>
          <p:spPr bwMode="auto">
            <a:xfrm>
              <a:off x="3124" y="1061"/>
              <a:ext cx="265" cy="1242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4" name="Serbest Form 93"/>
            <p:cNvSpPr>
              <a:spLocks/>
            </p:cNvSpPr>
            <p:nvPr/>
          </p:nvSpPr>
          <p:spPr bwMode="auto">
            <a:xfrm>
              <a:off x="3738" y="1710"/>
              <a:ext cx="378" cy="1786"/>
            </a:xfrm>
            <a:custGeom>
              <a:avLst/>
              <a:gdLst>
                <a:gd name="T0" fmla="*/ 86 w 160"/>
                <a:gd name="T1" fmla="*/ 701 h 756"/>
                <a:gd name="T2" fmla="*/ 86 w 160"/>
                <a:gd name="T3" fmla="*/ 617 h 756"/>
                <a:gd name="T4" fmla="*/ 155 w 160"/>
                <a:gd name="T5" fmla="*/ 493 h 756"/>
                <a:gd name="T6" fmla="*/ 86 w 160"/>
                <a:gd name="T7" fmla="*/ 589 h 756"/>
                <a:gd name="T8" fmla="*/ 86 w 160"/>
                <a:gd name="T9" fmla="*/ 481 h 756"/>
                <a:gd name="T10" fmla="*/ 155 w 160"/>
                <a:gd name="T11" fmla="*/ 358 h 756"/>
                <a:gd name="T12" fmla="*/ 88 w 160"/>
                <a:gd name="T13" fmla="*/ 452 h 756"/>
                <a:gd name="T14" fmla="*/ 88 w 160"/>
                <a:gd name="T15" fmla="*/ 309 h 756"/>
                <a:gd name="T16" fmla="*/ 150 w 160"/>
                <a:gd name="T17" fmla="*/ 189 h 756"/>
                <a:gd name="T18" fmla="*/ 88 w 160"/>
                <a:gd name="T19" fmla="*/ 263 h 756"/>
                <a:gd name="T20" fmla="*/ 88 w 160"/>
                <a:gd name="T21" fmla="*/ 169 h 756"/>
                <a:gd name="T22" fmla="*/ 152 w 160"/>
                <a:gd name="T23" fmla="*/ 47 h 756"/>
                <a:gd name="T24" fmla="*/ 88 w 160"/>
                <a:gd name="T25" fmla="*/ 127 h 756"/>
                <a:gd name="T26" fmla="*/ 76 w 160"/>
                <a:gd name="T27" fmla="*/ 81 h 756"/>
                <a:gd name="T28" fmla="*/ 13 w 160"/>
                <a:gd name="T29" fmla="*/ 0 h 756"/>
                <a:gd name="T30" fmla="*/ 75 w 160"/>
                <a:gd name="T31" fmla="*/ 121 h 756"/>
                <a:gd name="T32" fmla="*/ 75 w 160"/>
                <a:gd name="T33" fmla="*/ 234 h 756"/>
                <a:gd name="T34" fmla="*/ 7 w 160"/>
                <a:gd name="T35" fmla="*/ 133 h 756"/>
                <a:gd name="T36" fmla="*/ 75 w 160"/>
                <a:gd name="T37" fmla="*/ 258 h 756"/>
                <a:gd name="T38" fmla="*/ 75 w 160"/>
                <a:gd name="T39" fmla="*/ 380 h 756"/>
                <a:gd name="T40" fmla="*/ 10 w 160"/>
                <a:gd name="T41" fmla="*/ 293 h 756"/>
                <a:gd name="T42" fmla="*/ 75 w 160"/>
                <a:gd name="T43" fmla="*/ 417 h 756"/>
                <a:gd name="T44" fmla="*/ 75 w 160"/>
                <a:gd name="T45" fmla="*/ 533 h 756"/>
                <a:gd name="T46" fmla="*/ 10 w 160"/>
                <a:gd name="T47" fmla="*/ 450 h 756"/>
                <a:gd name="T48" fmla="*/ 75 w 160"/>
                <a:gd name="T49" fmla="*/ 572 h 756"/>
                <a:gd name="T50" fmla="*/ 74 w 160"/>
                <a:gd name="T51" fmla="*/ 707 h 756"/>
                <a:gd name="T52" fmla="*/ 5 w 160"/>
                <a:gd name="T53" fmla="*/ 597 h 756"/>
                <a:gd name="T54" fmla="*/ 74 w 160"/>
                <a:gd name="T55" fmla="*/ 721 h 756"/>
                <a:gd name="T56" fmla="*/ 74 w 160"/>
                <a:gd name="T57" fmla="*/ 756 h 756"/>
                <a:gd name="T58" fmla="*/ 86 w 160"/>
                <a:gd name="T59" fmla="*/ 756 h 756"/>
                <a:gd name="T60" fmla="*/ 86 w 160"/>
                <a:gd name="T61" fmla="*/ 746 h 756"/>
                <a:gd name="T62" fmla="*/ 150 w 160"/>
                <a:gd name="T63" fmla="*/ 625 h 756"/>
                <a:gd name="T64" fmla="*/ 86 w 160"/>
                <a:gd name="T65" fmla="*/ 701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5" name="Serbest Form 94"/>
            <p:cNvSpPr>
              <a:spLocks/>
            </p:cNvSpPr>
            <p:nvPr/>
          </p:nvSpPr>
          <p:spPr bwMode="auto">
            <a:xfrm>
              <a:off x="3248" y="2924"/>
              <a:ext cx="360" cy="559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6" name="Serbest Form 95"/>
            <p:cNvSpPr>
              <a:spLocks/>
            </p:cNvSpPr>
            <p:nvPr/>
          </p:nvSpPr>
          <p:spPr bwMode="auto">
            <a:xfrm>
              <a:off x="3323" y="2992"/>
              <a:ext cx="305" cy="520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7" name="Serbest Form 96"/>
            <p:cNvSpPr>
              <a:spLocks/>
            </p:cNvSpPr>
            <p:nvPr/>
          </p:nvSpPr>
          <p:spPr bwMode="auto">
            <a:xfrm>
              <a:off x="3610" y="375"/>
              <a:ext cx="232" cy="444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8" name="Serbest Form 97"/>
            <p:cNvSpPr>
              <a:spLocks/>
            </p:cNvSpPr>
            <p:nvPr/>
          </p:nvSpPr>
          <p:spPr bwMode="auto">
            <a:xfrm>
              <a:off x="3712" y="388"/>
              <a:ext cx="119" cy="371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19" name="Serbest Form 98"/>
            <p:cNvSpPr>
              <a:spLocks/>
            </p:cNvSpPr>
            <p:nvPr/>
          </p:nvSpPr>
          <p:spPr bwMode="auto">
            <a:xfrm>
              <a:off x="3626" y="1757"/>
              <a:ext cx="252" cy="499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0" name="Serbest Form 99"/>
            <p:cNvSpPr>
              <a:spLocks/>
            </p:cNvSpPr>
            <p:nvPr/>
          </p:nvSpPr>
          <p:spPr bwMode="auto">
            <a:xfrm>
              <a:off x="3740" y="1766"/>
              <a:ext cx="128" cy="416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1" name="Serbest Form 100"/>
            <p:cNvSpPr>
              <a:spLocks/>
            </p:cNvSpPr>
            <p:nvPr/>
          </p:nvSpPr>
          <p:spPr bwMode="auto">
            <a:xfrm>
              <a:off x="3608" y="3016"/>
              <a:ext cx="256" cy="499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2" name="Serbest Form 101"/>
            <p:cNvSpPr>
              <a:spLocks/>
            </p:cNvSpPr>
            <p:nvPr/>
          </p:nvSpPr>
          <p:spPr bwMode="auto">
            <a:xfrm>
              <a:off x="3721" y="3025"/>
              <a:ext cx="128" cy="416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3" name="Serbest Form 102"/>
            <p:cNvSpPr>
              <a:spLocks/>
            </p:cNvSpPr>
            <p:nvPr/>
          </p:nvSpPr>
          <p:spPr bwMode="auto">
            <a:xfrm>
              <a:off x="3329" y="1527"/>
              <a:ext cx="256" cy="497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4" name="Serbest Form 103"/>
            <p:cNvSpPr>
              <a:spLocks/>
            </p:cNvSpPr>
            <p:nvPr/>
          </p:nvSpPr>
          <p:spPr bwMode="auto">
            <a:xfrm>
              <a:off x="3341" y="1536"/>
              <a:ext cx="126" cy="418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5" name="Serbest Form 104"/>
            <p:cNvSpPr>
              <a:spLocks/>
            </p:cNvSpPr>
            <p:nvPr/>
          </p:nvSpPr>
          <p:spPr bwMode="auto">
            <a:xfrm>
              <a:off x="3261" y="2272"/>
              <a:ext cx="356" cy="559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6" name="Serbest Form 105"/>
            <p:cNvSpPr>
              <a:spLocks/>
            </p:cNvSpPr>
            <p:nvPr/>
          </p:nvSpPr>
          <p:spPr bwMode="auto">
            <a:xfrm>
              <a:off x="3615" y="1863"/>
              <a:ext cx="356" cy="561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7" name="Serbest Form 106"/>
            <p:cNvSpPr>
              <a:spLocks/>
            </p:cNvSpPr>
            <p:nvPr/>
          </p:nvSpPr>
          <p:spPr bwMode="auto">
            <a:xfrm>
              <a:off x="3586" y="2462"/>
              <a:ext cx="356" cy="562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8" name="Serbest Form 107"/>
            <p:cNvSpPr>
              <a:spLocks/>
            </p:cNvSpPr>
            <p:nvPr/>
          </p:nvSpPr>
          <p:spPr bwMode="auto">
            <a:xfrm>
              <a:off x="3592" y="3096"/>
              <a:ext cx="351" cy="562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9" name="Serbest Form 108"/>
            <p:cNvSpPr>
              <a:spLocks/>
            </p:cNvSpPr>
            <p:nvPr/>
          </p:nvSpPr>
          <p:spPr bwMode="auto">
            <a:xfrm>
              <a:off x="3245" y="1604"/>
              <a:ext cx="356" cy="553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0" name="Serbest Form 109"/>
            <p:cNvSpPr>
              <a:spLocks/>
            </p:cNvSpPr>
            <p:nvPr/>
          </p:nvSpPr>
          <p:spPr bwMode="auto">
            <a:xfrm>
              <a:off x="3632" y="1138"/>
              <a:ext cx="354" cy="557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1" name="Serbest Form 110"/>
            <p:cNvSpPr>
              <a:spLocks/>
            </p:cNvSpPr>
            <p:nvPr/>
          </p:nvSpPr>
          <p:spPr bwMode="auto">
            <a:xfrm>
              <a:off x="3245" y="895"/>
              <a:ext cx="356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2" name="Serbest Form 111"/>
            <p:cNvSpPr>
              <a:spLocks/>
            </p:cNvSpPr>
            <p:nvPr/>
          </p:nvSpPr>
          <p:spPr bwMode="auto">
            <a:xfrm>
              <a:off x="3228" y="236"/>
              <a:ext cx="358" cy="562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3" name="Serbest Form 112"/>
            <p:cNvSpPr>
              <a:spLocks/>
            </p:cNvSpPr>
            <p:nvPr/>
          </p:nvSpPr>
          <p:spPr bwMode="auto">
            <a:xfrm>
              <a:off x="3601" y="488"/>
              <a:ext cx="321" cy="500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4" name="Serbest Form 113"/>
            <p:cNvSpPr>
              <a:spLocks/>
            </p:cNvSpPr>
            <p:nvPr/>
          </p:nvSpPr>
          <p:spPr bwMode="auto">
            <a:xfrm>
              <a:off x="3635" y="1863"/>
              <a:ext cx="301" cy="552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5" name="Serbest Form 114"/>
            <p:cNvSpPr>
              <a:spLocks/>
            </p:cNvSpPr>
            <p:nvPr/>
          </p:nvSpPr>
          <p:spPr bwMode="auto">
            <a:xfrm>
              <a:off x="3654" y="1156"/>
              <a:ext cx="300" cy="550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6" name="Serbest Form 115"/>
            <p:cNvSpPr>
              <a:spLocks/>
            </p:cNvSpPr>
            <p:nvPr/>
          </p:nvSpPr>
          <p:spPr bwMode="auto">
            <a:xfrm>
              <a:off x="3621" y="495"/>
              <a:ext cx="269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7" name="Serbest Form 116"/>
            <p:cNvSpPr>
              <a:spLocks/>
            </p:cNvSpPr>
            <p:nvPr/>
          </p:nvSpPr>
          <p:spPr bwMode="auto">
            <a:xfrm>
              <a:off x="3265" y="273"/>
              <a:ext cx="320" cy="530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8" name="Serbest Form 117"/>
            <p:cNvSpPr>
              <a:spLocks/>
            </p:cNvSpPr>
            <p:nvPr/>
          </p:nvSpPr>
          <p:spPr bwMode="auto">
            <a:xfrm>
              <a:off x="3279" y="915"/>
              <a:ext cx="320" cy="530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9" name="Serbest Form 118"/>
            <p:cNvSpPr>
              <a:spLocks/>
            </p:cNvSpPr>
            <p:nvPr/>
          </p:nvSpPr>
          <p:spPr bwMode="auto">
            <a:xfrm>
              <a:off x="3288" y="1626"/>
              <a:ext cx="305" cy="517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0" name="Serbest Form 119"/>
            <p:cNvSpPr>
              <a:spLocks/>
            </p:cNvSpPr>
            <p:nvPr/>
          </p:nvSpPr>
          <p:spPr bwMode="auto">
            <a:xfrm>
              <a:off x="3290" y="2278"/>
              <a:ext cx="311" cy="517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1" name="Serbest Form 120"/>
            <p:cNvSpPr>
              <a:spLocks/>
            </p:cNvSpPr>
            <p:nvPr/>
          </p:nvSpPr>
          <p:spPr bwMode="auto">
            <a:xfrm>
              <a:off x="3608" y="2437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2" name="Serbest Form 121"/>
            <p:cNvSpPr>
              <a:spLocks/>
            </p:cNvSpPr>
            <p:nvPr/>
          </p:nvSpPr>
          <p:spPr bwMode="auto">
            <a:xfrm>
              <a:off x="3608" y="3089"/>
              <a:ext cx="300" cy="552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3" name="Serbest Form 122"/>
            <p:cNvSpPr>
              <a:spLocks/>
            </p:cNvSpPr>
            <p:nvPr/>
          </p:nvSpPr>
          <p:spPr bwMode="auto">
            <a:xfrm>
              <a:off x="3575" y="751"/>
              <a:ext cx="68" cy="2939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4" name="Serbest Form 123"/>
            <p:cNvSpPr>
              <a:spLocks/>
            </p:cNvSpPr>
            <p:nvPr/>
          </p:nvSpPr>
          <p:spPr bwMode="auto">
            <a:xfrm>
              <a:off x="4061" y="1281"/>
              <a:ext cx="194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5" name="Serbest Form 124"/>
            <p:cNvSpPr>
              <a:spLocks/>
            </p:cNvSpPr>
            <p:nvPr/>
          </p:nvSpPr>
          <p:spPr bwMode="auto">
            <a:xfrm>
              <a:off x="4068" y="1292"/>
              <a:ext cx="102" cy="318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6" name="Serbest Form 125"/>
            <p:cNvSpPr>
              <a:spLocks/>
            </p:cNvSpPr>
            <p:nvPr/>
          </p:nvSpPr>
          <p:spPr bwMode="auto">
            <a:xfrm>
              <a:off x="4039" y="2484"/>
              <a:ext cx="221" cy="426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7" name="Serbest Form 126"/>
            <p:cNvSpPr>
              <a:spLocks/>
            </p:cNvSpPr>
            <p:nvPr/>
          </p:nvSpPr>
          <p:spPr bwMode="auto">
            <a:xfrm>
              <a:off x="4050" y="2491"/>
              <a:ext cx="111" cy="360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8" name="Serbest Form 127"/>
            <p:cNvSpPr>
              <a:spLocks/>
            </p:cNvSpPr>
            <p:nvPr/>
          </p:nvSpPr>
          <p:spPr bwMode="auto">
            <a:xfrm>
              <a:off x="4050" y="3545"/>
              <a:ext cx="221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9" name="Serbest Form 128"/>
            <p:cNvSpPr>
              <a:spLocks/>
            </p:cNvSpPr>
            <p:nvPr/>
          </p:nvSpPr>
          <p:spPr bwMode="auto">
            <a:xfrm>
              <a:off x="4067" y="3556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0" name="Serbest Form 129"/>
            <p:cNvSpPr>
              <a:spLocks/>
            </p:cNvSpPr>
            <p:nvPr/>
          </p:nvSpPr>
          <p:spPr bwMode="auto">
            <a:xfrm>
              <a:off x="4269" y="2322"/>
              <a:ext cx="217" cy="433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1" name="Serbest Form 130"/>
            <p:cNvSpPr>
              <a:spLocks/>
            </p:cNvSpPr>
            <p:nvPr/>
          </p:nvSpPr>
          <p:spPr bwMode="auto">
            <a:xfrm>
              <a:off x="4366" y="2333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2" name="Serbest Form 131"/>
            <p:cNvSpPr>
              <a:spLocks/>
            </p:cNvSpPr>
            <p:nvPr/>
          </p:nvSpPr>
          <p:spPr bwMode="auto">
            <a:xfrm>
              <a:off x="4253" y="2955"/>
              <a:ext cx="305" cy="480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3" name="Serbest Form 132"/>
            <p:cNvSpPr>
              <a:spLocks/>
            </p:cNvSpPr>
            <p:nvPr/>
          </p:nvSpPr>
          <p:spPr bwMode="auto">
            <a:xfrm>
              <a:off x="3964" y="2577"/>
              <a:ext cx="305" cy="477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4" name="Serbest Form 133"/>
            <p:cNvSpPr>
              <a:spLocks/>
            </p:cNvSpPr>
            <p:nvPr/>
          </p:nvSpPr>
          <p:spPr bwMode="auto">
            <a:xfrm>
              <a:off x="4262" y="3591"/>
              <a:ext cx="305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5" name="Serbest Form 134"/>
            <p:cNvSpPr>
              <a:spLocks/>
            </p:cNvSpPr>
            <p:nvPr/>
          </p:nvSpPr>
          <p:spPr bwMode="auto">
            <a:xfrm>
              <a:off x="3972" y="3122"/>
              <a:ext cx="305" cy="475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6" name="Serbest Form 135"/>
            <p:cNvSpPr>
              <a:spLocks/>
            </p:cNvSpPr>
            <p:nvPr/>
          </p:nvSpPr>
          <p:spPr bwMode="auto">
            <a:xfrm>
              <a:off x="3981" y="3595"/>
              <a:ext cx="305" cy="482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7" name="Serbest Form 136"/>
            <p:cNvSpPr>
              <a:spLocks/>
            </p:cNvSpPr>
            <p:nvPr/>
          </p:nvSpPr>
          <p:spPr bwMode="auto">
            <a:xfrm>
              <a:off x="4253" y="2386"/>
              <a:ext cx="305" cy="482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8" name="Serbest Form 137"/>
            <p:cNvSpPr>
              <a:spLocks/>
            </p:cNvSpPr>
            <p:nvPr/>
          </p:nvSpPr>
          <p:spPr bwMode="auto">
            <a:xfrm>
              <a:off x="3950" y="1945"/>
              <a:ext cx="305" cy="484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9" name="Serbest Form 138"/>
            <p:cNvSpPr>
              <a:spLocks/>
            </p:cNvSpPr>
            <p:nvPr/>
          </p:nvSpPr>
          <p:spPr bwMode="auto">
            <a:xfrm>
              <a:off x="4253" y="1746"/>
              <a:ext cx="305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0" name="Serbest Form 139"/>
            <p:cNvSpPr>
              <a:spLocks/>
            </p:cNvSpPr>
            <p:nvPr/>
          </p:nvSpPr>
          <p:spPr bwMode="auto">
            <a:xfrm>
              <a:off x="4247" y="1211"/>
              <a:ext cx="307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1" name="Serbest Form 140"/>
            <p:cNvSpPr>
              <a:spLocks/>
            </p:cNvSpPr>
            <p:nvPr/>
          </p:nvSpPr>
          <p:spPr bwMode="auto">
            <a:xfrm>
              <a:off x="3990" y="1381"/>
              <a:ext cx="274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2" name="Serbest Form 141"/>
            <p:cNvSpPr>
              <a:spLocks/>
            </p:cNvSpPr>
            <p:nvPr/>
          </p:nvSpPr>
          <p:spPr bwMode="auto">
            <a:xfrm>
              <a:off x="3993" y="2577"/>
              <a:ext cx="259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3" name="Serbest Form 142"/>
            <p:cNvSpPr>
              <a:spLocks/>
            </p:cNvSpPr>
            <p:nvPr/>
          </p:nvSpPr>
          <p:spPr bwMode="auto">
            <a:xfrm>
              <a:off x="3979" y="1962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4" name="Serbest Form 143"/>
            <p:cNvSpPr>
              <a:spLocks/>
            </p:cNvSpPr>
            <p:nvPr/>
          </p:nvSpPr>
          <p:spPr bwMode="auto">
            <a:xfrm>
              <a:off x="4019" y="1388"/>
              <a:ext cx="228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5" name="Serbest Form 144"/>
            <p:cNvSpPr>
              <a:spLocks/>
            </p:cNvSpPr>
            <p:nvPr/>
          </p:nvSpPr>
          <p:spPr bwMode="auto">
            <a:xfrm>
              <a:off x="4247" y="1240"/>
              <a:ext cx="276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6" name="Serbest Form 145"/>
            <p:cNvSpPr>
              <a:spLocks/>
            </p:cNvSpPr>
            <p:nvPr/>
          </p:nvSpPr>
          <p:spPr bwMode="auto">
            <a:xfrm>
              <a:off x="4253" y="1766"/>
              <a:ext cx="274" cy="449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7" name="Serbest Form 146"/>
            <p:cNvSpPr>
              <a:spLocks/>
            </p:cNvSpPr>
            <p:nvPr/>
          </p:nvSpPr>
          <p:spPr bwMode="auto">
            <a:xfrm>
              <a:off x="4253" y="2407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8" name="Serbest Form 147"/>
            <p:cNvSpPr>
              <a:spLocks/>
            </p:cNvSpPr>
            <p:nvPr/>
          </p:nvSpPr>
          <p:spPr bwMode="auto">
            <a:xfrm>
              <a:off x="4364" y="2647"/>
              <a:ext cx="2" cy="4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9" name="Serbest Form 148"/>
            <p:cNvSpPr>
              <a:spLocks/>
            </p:cNvSpPr>
            <p:nvPr/>
          </p:nvSpPr>
          <p:spPr bwMode="auto">
            <a:xfrm>
              <a:off x="4262" y="2959"/>
              <a:ext cx="267" cy="444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0" name="Serbest Form 149"/>
            <p:cNvSpPr>
              <a:spLocks/>
            </p:cNvSpPr>
            <p:nvPr/>
          </p:nvSpPr>
          <p:spPr bwMode="auto">
            <a:xfrm>
              <a:off x="4269" y="3620"/>
              <a:ext cx="267" cy="442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1" name="Serbest Form 150"/>
            <p:cNvSpPr>
              <a:spLocks/>
            </p:cNvSpPr>
            <p:nvPr/>
          </p:nvSpPr>
          <p:spPr bwMode="auto">
            <a:xfrm>
              <a:off x="4003" y="3100"/>
              <a:ext cx="259" cy="471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2" name="Serbest Form 151"/>
            <p:cNvSpPr>
              <a:spLocks/>
            </p:cNvSpPr>
            <p:nvPr/>
          </p:nvSpPr>
          <p:spPr bwMode="auto">
            <a:xfrm>
              <a:off x="4010" y="3609"/>
              <a:ext cx="259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3" name="Serbest Form 152"/>
            <p:cNvSpPr>
              <a:spLocks/>
            </p:cNvSpPr>
            <p:nvPr/>
          </p:nvSpPr>
          <p:spPr bwMode="auto">
            <a:xfrm>
              <a:off x="4227" y="1606"/>
              <a:ext cx="58" cy="2471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74" name="Grup 69"/>
          <p:cNvGrpSpPr>
            <a:grpSpLocks noChangeAspect="1"/>
          </p:cNvGrpSpPr>
          <p:nvPr/>
        </p:nvGrpSpPr>
        <p:grpSpPr bwMode="auto">
          <a:xfrm>
            <a:off x="9086850" y="2736850"/>
            <a:ext cx="906463" cy="2416175"/>
            <a:chOff x="3124" y="236"/>
            <a:chExt cx="1443" cy="3848"/>
          </a:xfrm>
        </p:grpSpPr>
        <p:sp>
          <p:nvSpPr>
            <p:cNvPr id="175" name="Serbest Form 70"/>
            <p:cNvSpPr>
              <a:spLocks/>
            </p:cNvSpPr>
            <p:nvPr/>
          </p:nvSpPr>
          <p:spPr bwMode="auto">
            <a:xfrm>
              <a:off x="3991" y="494"/>
              <a:ext cx="28" cy="1345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3 w 29"/>
                <a:gd name="T11" fmla="*/ 0 h 1347"/>
                <a:gd name="T12" fmla="*/ 3 w 29"/>
                <a:gd name="T13" fmla="*/ 0 h 1347"/>
                <a:gd name="T14" fmla="*/ 3 w 29"/>
                <a:gd name="T15" fmla="*/ 0 h 1347"/>
                <a:gd name="T16" fmla="*/ 3 w 29"/>
                <a:gd name="T17" fmla="*/ 0 h 1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6" name="Serbest Form 71"/>
            <p:cNvSpPr>
              <a:spLocks/>
            </p:cNvSpPr>
            <p:nvPr/>
          </p:nvSpPr>
          <p:spPr bwMode="auto">
            <a:xfrm>
              <a:off x="3811" y="1217"/>
              <a:ext cx="162" cy="248"/>
            </a:xfrm>
            <a:custGeom>
              <a:avLst/>
              <a:gdLst>
                <a:gd name="T0" fmla="*/ 65 w 68"/>
                <a:gd name="T1" fmla="*/ 105 h 105"/>
                <a:gd name="T2" fmla="*/ 5 w 68"/>
                <a:gd name="T3" fmla="*/ 0 h 105"/>
                <a:gd name="T4" fmla="*/ 65 w 6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7" name="Serbest Form 72"/>
            <p:cNvSpPr>
              <a:spLocks/>
            </p:cNvSpPr>
            <p:nvPr/>
          </p:nvSpPr>
          <p:spPr bwMode="auto">
            <a:xfrm>
              <a:off x="4021" y="1007"/>
              <a:ext cx="162" cy="248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8" name="Serbest Form 73"/>
            <p:cNvSpPr>
              <a:spLocks/>
            </p:cNvSpPr>
            <p:nvPr/>
          </p:nvSpPr>
          <p:spPr bwMode="auto">
            <a:xfrm>
              <a:off x="3811" y="1510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9" name="Serbest Form 74"/>
            <p:cNvSpPr>
              <a:spLocks/>
            </p:cNvSpPr>
            <p:nvPr/>
          </p:nvSpPr>
          <p:spPr bwMode="auto">
            <a:xfrm>
              <a:off x="4021" y="130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0" name="Serbest Form 75"/>
            <p:cNvSpPr>
              <a:spLocks/>
            </p:cNvSpPr>
            <p:nvPr/>
          </p:nvSpPr>
          <p:spPr bwMode="auto">
            <a:xfrm>
              <a:off x="4021" y="1632"/>
              <a:ext cx="162" cy="253"/>
            </a:xfrm>
            <a:custGeom>
              <a:avLst/>
              <a:gdLst>
                <a:gd name="T0" fmla="*/ 4 w 68"/>
                <a:gd name="T1" fmla="*/ 107 h 107"/>
                <a:gd name="T2" fmla="*/ 64 w 68"/>
                <a:gd name="T3" fmla="*/ 0 h 107"/>
                <a:gd name="T4" fmla="*/ 4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1" name="Serbest Form 76"/>
            <p:cNvSpPr>
              <a:spLocks/>
            </p:cNvSpPr>
            <p:nvPr/>
          </p:nvSpPr>
          <p:spPr bwMode="auto">
            <a:xfrm>
              <a:off x="3811" y="886"/>
              <a:ext cx="162" cy="253"/>
            </a:xfrm>
            <a:custGeom>
              <a:avLst/>
              <a:gdLst>
                <a:gd name="T0" fmla="*/ 65 w 68"/>
                <a:gd name="T1" fmla="*/ 107 h 107"/>
                <a:gd name="T2" fmla="*/ 5 w 68"/>
                <a:gd name="T3" fmla="*/ 0 h 107"/>
                <a:gd name="T4" fmla="*/ 65 w 68"/>
                <a:gd name="T5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2" name="Serbest Form 77"/>
            <p:cNvSpPr>
              <a:spLocks/>
            </p:cNvSpPr>
            <p:nvPr/>
          </p:nvSpPr>
          <p:spPr bwMode="auto">
            <a:xfrm>
              <a:off x="4021" y="676"/>
              <a:ext cx="162" cy="253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3" name="Serbest Form 78"/>
            <p:cNvSpPr>
              <a:spLocks/>
            </p:cNvSpPr>
            <p:nvPr/>
          </p:nvSpPr>
          <p:spPr bwMode="auto">
            <a:xfrm>
              <a:off x="3811" y="570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4" name="Serbest Form 79"/>
            <p:cNvSpPr>
              <a:spLocks/>
            </p:cNvSpPr>
            <p:nvPr/>
          </p:nvSpPr>
          <p:spPr bwMode="auto">
            <a:xfrm>
              <a:off x="3811" y="274"/>
              <a:ext cx="162" cy="250"/>
            </a:xfrm>
            <a:custGeom>
              <a:avLst/>
              <a:gdLst>
                <a:gd name="T0" fmla="*/ 65 w 68"/>
                <a:gd name="T1" fmla="*/ 106 h 106"/>
                <a:gd name="T2" fmla="*/ 5 w 68"/>
                <a:gd name="T3" fmla="*/ 0 h 106"/>
                <a:gd name="T4" fmla="*/ 65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5" name="Serbest Form 80"/>
            <p:cNvSpPr>
              <a:spLocks/>
            </p:cNvSpPr>
            <p:nvPr/>
          </p:nvSpPr>
          <p:spPr bwMode="auto">
            <a:xfrm>
              <a:off x="4021" y="360"/>
              <a:ext cx="162" cy="250"/>
            </a:xfrm>
            <a:custGeom>
              <a:avLst/>
              <a:gdLst>
                <a:gd name="T0" fmla="*/ 4 w 68"/>
                <a:gd name="T1" fmla="*/ 106 h 106"/>
                <a:gd name="T2" fmla="*/ 64 w 68"/>
                <a:gd name="T3" fmla="*/ 0 h 106"/>
                <a:gd name="T4" fmla="*/ 4 w 68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6" name="Serbest Form 81"/>
            <p:cNvSpPr>
              <a:spLocks/>
            </p:cNvSpPr>
            <p:nvPr/>
          </p:nvSpPr>
          <p:spPr bwMode="auto">
            <a:xfrm>
              <a:off x="3359" y="486"/>
              <a:ext cx="23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2 w 21"/>
                <a:gd name="T11" fmla="*/ 0 h 1049"/>
                <a:gd name="T12" fmla="*/ 2 w 21"/>
                <a:gd name="T13" fmla="*/ 0 h 1049"/>
                <a:gd name="T14" fmla="*/ 2 w 21"/>
                <a:gd name="T15" fmla="*/ 0 h 1049"/>
                <a:gd name="T16" fmla="*/ 2 w 21"/>
                <a:gd name="T17" fmla="*/ 0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7" name="Serbest Form 82"/>
            <p:cNvSpPr>
              <a:spLocks/>
            </p:cNvSpPr>
            <p:nvPr/>
          </p:nvSpPr>
          <p:spPr bwMode="auto">
            <a:xfrm>
              <a:off x="3220" y="1048"/>
              <a:ext cx="126" cy="195"/>
            </a:xfrm>
            <a:custGeom>
              <a:avLst/>
              <a:gdLst>
                <a:gd name="T0" fmla="*/ 51 w 53"/>
                <a:gd name="T1" fmla="*/ 82 h 82"/>
                <a:gd name="T2" fmla="*/ 4 w 53"/>
                <a:gd name="T3" fmla="*/ 0 h 82"/>
                <a:gd name="T4" fmla="*/ 51 w 53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8" name="Serbest Form 83"/>
            <p:cNvSpPr>
              <a:spLocks/>
            </p:cNvSpPr>
            <p:nvPr/>
          </p:nvSpPr>
          <p:spPr bwMode="auto">
            <a:xfrm>
              <a:off x="3387" y="886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9" name="Serbest Form 84"/>
            <p:cNvSpPr>
              <a:spLocks/>
            </p:cNvSpPr>
            <p:nvPr/>
          </p:nvSpPr>
          <p:spPr bwMode="auto">
            <a:xfrm>
              <a:off x="3220" y="1278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0" name="Serbest Form 85"/>
            <p:cNvSpPr>
              <a:spLocks/>
            </p:cNvSpPr>
            <p:nvPr/>
          </p:nvSpPr>
          <p:spPr bwMode="auto">
            <a:xfrm>
              <a:off x="3387" y="1113"/>
              <a:ext cx="121" cy="195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1" name="Serbest Form 86"/>
            <p:cNvSpPr>
              <a:spLocks/>
            </p:cNvSpPr>
            <p:nvPr/>
          </p:nvSpPr>
          <p:spPr bwMode="auto">
            <a:xfrm>
              <a:off x="3387" y="1371"/>
              <a:ext cx="121" cy="197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2" name="Serbest Form 87"/>
            <p:cNvSpPr>
              <a:spLocks/>
            </p:cNvSpPr>
            <p:nvPr/>
          </p:nvSpPr>
          <p:spPr bwMode="auto">
            <a:xfrm>
              <a:off x="3220" y="792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3" name="Serbest Form 88"/>
            <p:cNvSpPr>
              <a:spLocks/>
            </p:cNvSpPr>
            <p:nvPr/>
          </p:nvSpPr>
          <p:spPr bwMode="auto">
            <a:xfrm>
              <a:off x="3387" y="630"/>
              <a:ext cx="121" cy="195"/>
            </a:xfrm>
            <a:custGeom>
              <a:avLst/>
              <a:gdLst>
                <a:gd name="T0" fmla="*/ 3 w 52"/>
                <a:gd name="T1" fmla="*/ 83 h 83"/>
                <a:gd name="T2" fmla="*/ 49 w 52"/>
                <a:gd name="T3" fmla="*/ 0 h 83"/>
                <a:gd name="T4" fmla="*/ 3 w 5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4" name="Serbest Form 89"/>
            <p:cNvSpPr>
              <a:spLocks/>
            </p:cNvSpPr>
            <p:nvPr/>
          </p:nvSpPr>
          <p:spPr bwMode="auto">
            <a:xfrm>
              <a:off x="3220" y="544"/>
              <a:ext cx="126" cy="197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5" name="Serbest Form 90"/>
            <p:cNvSpPr>
              <a:spLocks/>
            </p:cNvSpPr>
            <p:nvPr/>
          </p:nvSpPr>
          <p:spPr bwMode="auto">
            <a:xfrm>
              <a:off x="3220" y="317"/>
              <a:ext cx="126" cy="195"/>
            </a:xfrm>
            <a:custGeom>
              <a:avLst/>
              <a:gdLst>
                <a:gd name="T0" fmla="*/ 51 w 53"/>
                <a:gd name="T1" fmla="*/ 83 h 83"/>
                <a:gd name="T2" fmla="*/ 4 w 53"/>
                <a:gd name="T3" fmla="*/ 0 h 83"/>
                <a:gd name="T4" fmla="*/ 51 w 53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6" name="Serbest Form 91"/>
            <p:cNvSpPr>
              <a:spLocks/>
            </p:cNvSpPr>
            <p:nvPr/>
          </p:nvSpPr>
          <p:spPr bwMode="auto">
            <a:xfrm>
              <a:off x="3387" y="385"/>
              <a:ext cx="121" cy="192"/>
            </a:xfrm>
            <a:custGeom>
              <a:avLst/>
              <a:gdLst>
                <a:gd name="T0" fmla="*/ 3 w 52"/>
                <a:gd name="T1" fmla="*/ 82 h 82"/>
                <a:gd name="T2" fmla="*/ 49 w 52"/>
                <a:gd name="T3" fmla="*/ 0 h 82"/>
                <a:gd name="T4" fmla="*/ 3 w 52"/>
                <a:gd name="T5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7" name="Serbest Form 92"/>
            <p:cNvSpPr>
              <a:spLocks/>
            </p:cNvSpPr>
            <p:nvPr/>
          </p:nvSpPr>
          <p:spPr bwMode="auto">
            <a:xfrm>
              <a:off x="3124" y="1063"/>
              <a:ext cx="263" cy="1241"/>
            </a:xfrm>
            <a:custGeom>
              <a:avLst/>
              <a:gdLst>
                <a:gd name="T0" fmla="*/ 51 w 112"/>
                <a:gd name="T1" fmla="*/ 487 h 525"/>
                <a:gd name="T2" fmla="*/ 51 w 112"/>
                <a:gd name="T3" fmla="*/ 429 h 525"/>
                <a:gd name="T4" fmla="*/ 3 w 112"/>
                <a:gd name="T5" fmla="*/ 343 h 525"/>
                <a:gd name="T6" fmla="*/ 51 w 112"/>
                <a:gd name="T7" fmla="*/ 410 h 525"/>
                <a:gd name="T8" fmla="*/ 51 w 112"/>
                <a:gd name="T9" fmla="*/ 335 h 525"/>
                <a:gd name="T10" fmla="*/ 3 w 112"/>
                <a:gd name="T11" fmla="*/ 249 h 525"/>
                <a:gd name="T12" fmla="*/ 50 w 112"/>
                <a:gd name="T13" fmla="*/ 314 h 525"/>
                <a:gd name="T14" fmla="*/ 50 w 112"/>
                <a:gd name="T15" fmla="*/ 214 h 525"/>
                <a:gd name="T16" fmla="*/ 7 w 112"/>
                <a:gd name="T17" fmla="*/ 131 h 525"/>
                <a:gd name="T18" fmla="*/ 50 w 112"/>
                <a:gd name="T19" fmla="*/ 183 h 525"/>
                <a:gd name="T20" fmla="*/ 50 w 112"/>
                <a:gd name="T21" fmla="*/ 117 h 525"/>
                <a:gd name="T22" fmla="*/ 5 w 112"/>
                <a:gd name="T23" fmla="*/ 33 h 525"/>
                <a:gd name="T24" fmla="*/ 50 w 112"/>
                <a:gd name="T25" fmla="*/ 88 h 525"/>
                <a:gd name="T26" fmla="*/ 50 w 112"/>
                <a:gd name="T27" fmla="*/ 56 h 525"/>
                <a:gd name="T28" fmla="*/ 58 w 112"/>
                <a:gd name="T29" fmla="*/ 56 h 525"/>
                <a:gd name="T30" fmla="*/ 103 w 112"/>
                <a:gd name="T31" fmla="*/ 0 h 525"/>
                <a:gd name="T32" fmla="*/ 59 w 112"/>
                <a:gd name="T33" fmla="*/ 84 h 525"/>
                <a:gd name="T34" fmla="*/ 59 w 112"/>
                <a:gd name="T35" fmla="*/ 162 h 525"/>
                <a:gd name="T36" fmla="*/ 106 w 112"/>
                <a:gd name="T37" fmla="*/ 93 h 525"/>
                <a:gd name="T38" fmla="*/ 59 w 112"/>
                <a:gd name="T39" fmla="*/ 179 h 525"/>
                <a:gd name="T40" fmla="*/ 59 w 112"/>
                <a:gd name="T41" fmla="*/ 264 h 525"/>
                <a:gd name="T42" fmla="*/ 105 w 112"/>
                <a:gd name="T43" fmla="*/ 204 h 525"/>
                <a:gd name="T44" fmla="*/ 59 w 112"/>
                <a:gd name="T45" fmla="*/ 290 h 525"/>
                <a:gd name="T46" fmla="*/ 59 w 112"/>
                <a:gd name="T47" fmla="*/ 371 h 525"/>
                <a:gd name="T48" fmla="*/ 105 w 112"/>
                <a:gd name="T49" fmla="*/ 313 h 525"/>
                <a:gd name="T50" fmla="*/ 59 w 112"/>
                <a:gd name="T51" fmla="*/ 397 h 525"/>
                <a:gd name="T52" fmla="*/ 60 w 112"/>
                <a:gd name="T53" fmla="*/ 492 h 525"/>
                <a:gd name="T54" fmla="*/ 108 w 112"/>
                <a:gd name="T55" fmla="*/ 415 h 525"/>
                <a:gd name="T56" fmla="*/ 60 w 112"/>
                <a:gd name="T57" fmla="*/ 502 h 525"/>
                <a:gd name="T58" fmla="*/ 60 w 112"/>
                <a:gd name="T59" fmla="*/ 525 h 525"/>
                <a:gd name="T60" fmla="*/ 51 w 112"/>
                <a:gd name="T61" fmla="*/ 525 h 525"/>
                <a:gd name="T62" fmla="*/ 51 w 112"/>
                <a:gd name="T63" fmla="*/ 518 h 525"/>
                <a:gd name="T64" fmla="*/ 7 w 112"/>
                <a:gd name="T65" fmla="*/ 434 h 525"/>
                <a:gd name="T66" fmla="*/ 51 w 112"/>
                <a:gd name="T67" fmla="*/ 48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8" name="Serbest Form 94"/>
            <p:cNvSpPr>
              <a:spLocks/>
            </p:cNvSpPr>
            <p:nvPr/>
          </p:nvSpPr>
          <p:spPr bwMode="auto">
            <a:xfrm>
              <a:off x="3248" y="2924"/>
              <a:ext cx="361" cy="561"/>
            </a:xfrm>
            <a:custGeom>
              <a:avLst/>
              <a:gdLst>
                <a:gd name="T0" fmla="*/ 144 w 152"/>
                <a:gd name="T1" fmla="*/ 237 h 237"/>
                <a:gd name="T2" fmla="*/ 11 w 152"/>
                <a:gd name="T3" fmla="*/ 0 h 237"/>
                <a:gd name="T4" fmla="*/ 144 w 15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99" name="Serbest Form 95"/>
            <p:cNvSpPr>
              <a:spLocks/>
            </p:cNvSpPr>
            <p:nvPr/>
          </p:nvSpPr>
          <p:spPr bwMode="auto">
            <a:xfrm>
              <a:off x="3324" y="2992"/>
              <a:ext cx="306" cy="521"/>
            </a:xfrm>
            <a:custGeom>
              <a:avLst/>
              <a:gdLst>
                <a:gd name="T0" fmla="*/ 112 w 129"/>
                <a:gd name="T1" fmla="*/ 197 h 220"/>
                <a:gd name="T2" fmla="*/ 108 w 129"/>
                <a:gd name="T3" fmla="*/ 190 h 220"/>
                <a:gd name="T4" fmla="*/ 100 w 129"/>
                <a:gd name="T5" fmla="*/ 178 h 220"/>
                <a:gd name="T6" fmla="*/ 96 w 129"/>
                <a:gd name="T7" fmla="*/ 173 h 220"/>
                <a:gd name="T8" fmla="*/ 88 w 129"/>
                <a:gd name="T9" fmla="*/ 158 h 220"/>
                <a:gd name="T10" fmla="*/ 87 w 129"/>
                <a:gd name="T11" fmla="*/ 154 h 220"/>
                <a:gd name="T12" fmla="*/ 82 w 129"/>
                <a:gd name="T13" fmla="*/ 146 h 220"/>
                <a:gd name="T14" fmla="*/ 78 w 129"/>
                <a:gd name="T15" fmla="*/ 139 h 220"/>
                <a:gd name="T16" fmla="*/ 76 w 129"/>
                <a:gd name="T17" fmla="*/ 135 h 220"/>
                <a:gd name="T18" fmla="*/ 74 w 129"/>
                <a:gd name="T19" fmla="*/ 132 h 220"/>
                <a:gd name="T20" fmla="*/ 68 w 129"/>
                <a:gd name="T21" fmla="*/ 124 h 220"/>
                <a:gd name="T22" fmla="*/ 66 w 129"/>
                <a:gd name="T23" fmla="*/ 121 h 220"/>
                <a:gd name="T24" fmla="*/ 63 w 129"/>
                <a:gd name="T25" fmla="*/ 115 h 220"/>
                <a:gd name="T26" fmla="*/ 60 w 129"/>
                <a:gd name="T27" fmla="*/ 110 h 220"/>
                <a:gd name="T28" fmla="*/ 55 w 129"/>
                <a:gd name="T29" fmla="*/ 103 h 220"/>
                <a:gd name="T30" fmla="*/ 51 w 129"/>
                <a:gd name="T31" fmla="*/ 95 h 220"/>
                <a:gd name="T32" fmla="*/ 49 w 129"/>
                <a:gd name="T33" fmla="*/ 92 h 220"/>
                <a:gd name="T34" fmla="*/ 48 w 129"/>
                <a:gd name="T35" fmla="*/ 88 h 220"/>
                <a:gd name="T36" fmla="*/ 46 w 129"/>
                <a:gd name="T37" fmla="*/ 86 h 220"/>
                <a:gd name="T38" fmla="*/ 45 w 129"/>
                <a:gd name="T39" fmla="*/ 85 h 220"/>
                <a:gd name="T40" fmla="*/ 43 w 129"/>
                <a:gd name="T41" fmla="*/ 81 h 220"/>
                <a:gd name="T42" fmla="*/ 36 w 129"/>
                <a:gd name="T43" fmla="*/ 70 h 220"/>
                <a:gd name="T44" fmla="*/ 34 w 129"/>
                <a:gd name="T45" fmla="*/ 66 h 220"/>
                <a:gd name="T46" fmla="*/ 31 w 129"/>
                <a:gd name="T47" fmla="*/ 61 h 220"/>
                <a:gd name="T48" fmla="*/ 27 w 129"/>
                <a:gd name="T49" fmla="*/ 53 h 220"/>
                <a:gd name="T50" fmla="*/ 27 w 129"/>
                <a:gd name="T51" fmla="*/ 49 h 220"/>
                <a:gd name="T52" fmla="*/ 23 w 129"/>
                <a:gd name="T53" fmla="*/ 47 h 220"/>
                <a:gd name="T54" fmla="*/ 20 w 129"/>
                <a:gd name="T55" fmla="*/ 45 h 220"/>
                <a:gd name="T56" fmla="*/ 18 w 129"/>
                <a:gd name="T57" fmla="*/ 40 h 220"/>
                <a:gd name="T58" fmla="*/ 17 w 129"/>
                <a:gd name="T59" fmla="*/ 40 h 220"/>
                <a:gd name="T60" fmla="*/ 16 w 129"/>
                <a:gd name="T61" fmla="*/ 38 h 220"/>
                <a:gd name="T62" fmla="*/ 16 w 129"/>
                <a:gd name="T63" fmla="*/ 33 h 220"/>
                <a:gd name="T64" fmla="*/ 12 w 129"/>
                <a:gd name="T65" fmla="*/ 31 h 220"/>
                <a:gd name="T66" fmla="*/ 12 w 129"/>
                <a:gd name="T67" fmla="*/ 29 h 220"/>
                <a:gd name="T68" fmla="*/ 9 w 129"/>
                <a:gd name="T69" fmla="*/ 26 h 220"/>
                <a:gd name="T70" fmla="*/ 8 w 129"/>
                <a:gd name="T71" fmla="*/ 23 h 220"/>
                <a:gd name="T72" fmla="*/ 10 w 129"/>
                <a:gd name="T73" fmla="*/ 23 h 220"/>
                <a:gd name="T74" fmla="*/ 6 w 129"/>
                <a:gd name="T75" fmla="*/ 18 h 220"/>
                <a:gd name="T76" fmla="*/ 3 w 129"/>
                <a:gd name="T77" fmla="*/ 8 h 220"/>
                <a:gd name="T78" fmla="*/ 2 w 129"/>
                <a:gd name="T79" fmla="*/ 6 h 220"/>
                <a:gd name="T80" fmla="*/ 0 w 129"/>
                <a:gd name="T81" fmla="*/ 0 h 220"/>
                <a:gd name="T82" fmla="*/ 2 w 129"/>
                <a:gd name="T83" fmla="*/ 3 h 220"/>
                <a:gd name="T84" fmla="*/ 3 w 129"/>
                <a:gd name="T85" fmla="*/ 7 h 220"/>
                <a:gd name="T86" fmla="*/ 11 w 129"/>
                <a:gd name="T87" fmla="*/ 16 h 220"/>
                <a:gd name="T88" fmla="*/ 21 w 129"/>
                <a:gd name="T89" fmla="*/ 32 h 220"/>
                <a:gd name="T90" fmla="*/ 31 w 129"/>
                <a:gd name="T91" fmla="*/ 48 h 220"/>
                <a:gd name="T92" fmla="*/ 39 w 129"/>
                <a:gd name="T93" fmla="*/ 61 h 220"/>
                <a:gd name="T94" fmla="*/ 46 w 129"/>
                <a:gd name="T95" fmla="*/ 73 h 220"/>
                <a:gd name="T96" fmla="*/ 57 w 129"/>
                <a:gd name="T97" fmla="*/ 94 h 220"/>
                <a:gd name="T98" fmla="*/ 63 w 129"/>
                <a:gd name="T99" fmla="*/ 105 h 220"/>
                <a:gd name="T100" fmla="*/ 70 w 129"/>
                <a:gd name="T101" fmla="*/ 120 h 220"/>
                <a:gd name="T102" fmla="*/ 101 w 129"/>
                <a:gd name="T103" fmla="*/ 167 h 220"/>
                <a:gd name="T104" fmla="*/ 107 w 129"/>
                <a:gd name="T105" fmla="*/ 180 h 220"/>
                <a:gd name="T106" fmla="*/ 125 w 129"/>
                <a:gd name="T107" fmla="*/ 21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0" name="Serbest Form 96"/>
            <p:cNvSpPr>
              <a:spLocks/>
            </p:cNvSpPr>
            <p:nvPr/>
          </p:nvSpPr>
          <p:spPr bwMode="auto">
            <a:xfrm>
              <a:off x="3609" y="375"/>
              <a:ext cx="232" cy="445"/>
            </a:xfrm>
            <a:custGeom>
              <a:avLst/>
              <a:gdLst>
                <a:gd name="T0" fmla="*/ 61 w 98"/>
                <a:gd name="T1" fmla="*/ 4 h 188"/>
                <a:gd name="T2" fmla="*/ 14 w 98"/>
                <a:gd name="T3" fmla="*/ 188 h 188"/>
                <a:gd name="T4" fmla="*/ 79 w 98"/>
                <a:gd name="T5" fmla="*/ 116 h 188"/>
                <a:gd name="T6" fmla="*/ 61 w 98"/>
                <a:gd name="T7" fmla="*/ 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1" name="Serbest Form 97"/>
            <p:cNvSpPr>
              <a:spLocks/>
            </p:cNvSpPr>
            <p:nvPr/>
          </p:nvSpPr>
          <p:spPr bwMode="auto">
            <a:xfrm>
              <a:off x="3713" y="388"/>
              <a:ext cx="116" cy="369"/>
            </a:xfrm>
            <a:custGeom>
              <a:avLst/>
              <a:gdLst>
                <a:gd name="T0" fmla="*/ 18 w 50"/>
                <a:gd name="T1" fmla="*/ 0 h 157"/>
                <a:gd name="T2" fmla="*/ 0 w 50"/>
                <a:gd name="T3" fmla="*/ 157 h 157"/>
                <a:gd name="T4" fmla="*/ 36 w 50"/>
                <a:gd name="T5" fmla="*/ 111 h 157"/>
                <a:gd name="T6" fmla="*/ 18 w 50"/>
                <a:gd name="T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2" name="Serbest Form 98"/>
            <p:cNvSpPr>
              <a:spLocks/>
            </p:cNvSpPr>
            <p:nvPr/>
          </p:nvSpPr>
          <p:spPr bwMode="auto">
            <a:xfrm>
              <a:off x="3627" y="1758"/>
              <a:ext cx="253" cy="498"/>
            </a:xfrm>
            <a:custGeom>
              <a:avLst/>
              <a:gdLst>
                <a:gd name="T0" fmla="*/ 67 w 107"/>
                <a:gd name="T1" fmla="*/ 4 h 211"/>
                <a:gd name="T2" fmla="*/ 16 w 107"/>
                <a:gd name="T3" fmla="*/ 211 h 211"/>
                <a:gd name="T4" fmla="*/ 87 w 107"/>
                <a:gd name="T5" fmla="*/ 130 h 211"/>
                <a:gd name="T6" fmla="*/ 67 w 107"/>
                <a:gd name="T7" fmla="*/ 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3" name="Serbest Form 99"/>
            <p:cNvSpPr>
              <a:spLocks/>
            </p:cNvSpPr>
            <p:nvPr/>
          </p:nvSpPr>
          <p:spPr bwMode="auto">
            <a:xfrm>
              <a:off x="3741" y="1766"/>
              <a:ext cx="126" cy="417"/>
            </a:xfrm>
            <a:custGeom>
              <a:avLst/>
              <a:gdLst>
                <a:gd name="T0" fmla="*/ 19 w 54"/>
                <a:gd name="T1" fmla="*/ 0 h 176"/>
                <a:gd name="T2" fmla="*/ 0 w 54"/>
                <a:gd name="T3" fmla="*/ 176 h 176"/>
                <a:gd name="T4" fmla="*/ 38 w 54"/>
                <a:gd name="T5" fmla="*/ 125 h 176"/>
                <a:gd name="T6" fmla="*/ 19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4" name="Serbest Form 100"/>
            <p:cNvSpPr>
              <a:spLocks/>
            </p:cNvSpPr>
            <p:nvPr/>
          </p:nvSpPr>
          <p:spPr bwMode="auto">
            <a:xfrm>
              <a:off x="3609" y="3017"/>
              <a:ext cx="253" cy="498"/>
            </a:xfrm>
            <a:custGeom>
              <a:avLst/>
              <a:gdLst>
                <a:gd name="T0" fmla="*/ 68 w 108"/>
                <a:gd name="T1" fmla="*/ 3 h 211"/>
                <a:gd name="T2" fmla="*/ 15 w 108"/>
                <a:gd name="T3" fmla="*/ 211 h 211"/>
                <a:gd name="T4" fmla="*/ 87 w 108"/>
                <a:gd name="T5" fmla="*/ 130 h 211"/>
                <a:gd name="T6" fmla="*/ 68 w 108"/>
                <a:gd name="T7" fmla="*/ 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5" name="Serbest Form 101"/>
            <p:cNvSpPr>
              <a:spLocks/>
            </p:cNvSpPr>
            <p:nvPr/>
          </p:nvSpPr>
          <p:spPr bwMode="auto">
            <a:xfrm>
              <a:off x="3720" y="3025"/>
              <a:ext cx="129" cy="417"/>
            </a:xfrm>
            <a:custGeom>
              <a:avLst/>
              <a:gdLst>
                <a:gd name="T0" fmla="*/ 20 w 54"/>
                <a:gd name="T1" fmla="*/ 0 h 176"/>
                <a:gd name="T2" fmla="*/ 0 w 54"/>
                <a:gd name="T3" fmla="*/ 176 h 176"/>
                <a:gd name="T4" fmla="*/ 39 w 54"/>
                <a:gd name="T5" fmla="*/ 126 h 176"/>
                <a:gd name="T6" fmla="*/ 20 w 54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6" name="Serbest Form 102"/>
            <p:cNvSpPr>
              <a:spLocks/>
            </p:cNvSpPr>
            <p:nvPr/>
          </p:nvSpPr>
          <p:spPr bwMode="auto">
            <a:xfrm>
              <a:off x="3329" y="1528"/>
              <a:ext cx="255" cy="496"/>
            </a:xfrm>
            <a:custGeom>
              <a:avLst/>
              <a:gdLst>
                <a:gd name="T0" fmla="*/ 40 w 108"/>
                <a:gd name="T1" fmla="*/ 3 h 210"/>
                <a:gd name="T2" fmla="*/ 92 w 108"/>
                <a:gd name="T3" fmla="*/ 210 h 210"/>
                <a:gd name="T4" fmla="*/ 22 w 108"/>
                <a:gd name="T5" fmla="*/ 128 h 210"/>
                <a:gd name="T6" fmla="*/ 40 w 108"/>
                <a:gd name="T7" fmla="*/ 3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7" name="Serbest Form 103"/>
            <p:cNvSpPr>
              <a:spLocks/>
            </p:cNvSpPr>
            <p:nvPr/>
          </p:nvSpPr>
          <p:spPr bwMode="auto">
            <a:xfrm>
              <a:off x="3341" y="1538"/>
              <a:ext cx="126" cy="417"/>
            </a:xfrm>
            <a:custGeom>
              <a:avLst/>
              <a:gdLst>
                <a:gd name="T0" fmla="*/ 35 w 54"/>
                <a:gd name="T1" fmla="*/ 0 h 177"/>
                <a:gd name="T2" fmla="*/ 54 w 54"/>
                <a:gd name="T3" fmla="*/ 177 h 177"/>
                <a:gd name="T4" fmla="*/ 17 w 54"/>
                <a:gd name="T5" fmla="*/ 124 h 177"/>
                <a:gd name="T6" fmla="*/ 35 w 54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8" name="Serbest Form 104"/>
            <p:cNvSpPr>
              <a:spLocks/>
            </p:cNvSpPr>
            <p:nvPr/>
          </p:nvSpPr>
          <p:spPr bwMode="auto">
            <a:xfrm>
              <a:off x="3260" y="2271"/>
              <a:ext cx="356" cy="561"/>
            </a:xfrm>
            <a:custGeom>
              <a:avLst/>
              <a:gdLst>
                <a:gd name="T0" fmla="*/ 143 w 151"/>
                <a:gd name="T1" fmla="*/ 237 h 237"/>
                <a:gd name="T2" fmla="*/ 10 w 151"/>
                <a:gd name="T3" fmla="*/ 0 h 237"/>
                <a:gd name="T4" fmla="*/ 143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09" name="Serbest Form 105"/>
            <p:cNvSpPr>
              <a:spLocks/>
            </p:cNvSpPr>
            <p:nvPr/>
          </p:nvSpPr>
          <p:spPr bwMode="auto">
            <a:xfrm>
              <a:off x="3614" y="1864"/>
              <a:ext cx="359" cy="559"/>
            </a:xfrm>
            <a:custGeom>
              <a:avLst/>
              <a:gdLst>
                <a:gd name="T0" fmla="*/ 7 w 151"/>
                <a:gd name="T1" fmla="*/ 237 h 237"/>
                <a:gd name="T2" fmla="*/ 140 w 151"/>
                <a:gd name="T3" fmla="*/ 0 h 237"/>
                <a:gd name="T4" fmla="*/ 7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0" name="Serbest Form 106"/>
            <p:cNvSpPr>
              <a:spLocks/>
            </p:cNvSpPr>
            <p:nvPr/>
          </p:nvSpPr>
          <p:spPr bwMode="auto">
            <a:xfrm>
              <a:off x="3586" y="2463"/>
              <a:ext cx="356" cy="561"/>
            </a:xfrm>
            <a:custGeom>
              <a:avLst/>
              <a:gdLst>
                <a:gd name="T0" fmla="*/ 8 w 151"/>
                <a:gd name="T1" fmla="*/ 238 h 238"/>
                <a:gd name="T2" fmla="*/ 140 w 151"/>
                <a:gd name="T3" fmla="*/ 0 h 238"/>
                <a:gd name="T4" fmla="*/ 8 w 151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1" name="Serbest Form 107"/>
            <p:cNvSpPr>
              <a:spLocks/>
            </p:cNvSpPr>
            <p:nvPr/>
          </p:nvSpPr>
          <p:spPr bwMode="auto">
            <a:xfrm>
              <a:off x="3592" y="3095"/>
              <a:ext cx="351" cy="564"/>
            </a:xfrm>
            <a:custGeom>
              <a:avLst/>
              <a:gdLst>
                <a:gd name="T0" fmla="*/ 7 w 149"/>
                <a:gd name="T1" fmla="*/ 238 h 238"/>
                <a:gd name="T2" fmla="*/ 140 w 149"/>
                <a:gd name="T3" fmla="*/ 0 h 238"/>
                <a:gd name="T4" fmla="*/ 7 w 149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2" name="Serbest Form 108"/>
            <p:cNvSpPr>
              <a:spLocks/>
            </p:cNvSpPr>
            <p:nvPr/>
          </p:nvSpPr>
          <p:spPr bwMode="auto">
            <a:xfrm>
              <a:off x="3243" y="1604"/>
              <a:ext cx="359" cy="554"/>
            </a:xfrm>
            <a:custGeom>
              <a:avLst/>
              <a:gdLst>
                <a:gd name="T0" fmla="*/ 144 w 151"/>
                <a:gd name="T1" fmla="*/ 235 h 235"/>
                <a:gd name="T2" fmla="*/ 11 w 151"/>
                <a:gd name="T3" fmla="*/ 0 h 235"/>
                <a:gd name="T4" fmla="*/ 144 w 151"/>
                <a:gd name="T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3" name="Serbest Form 109"/>
            <p:cNvSpPr>
              <a:spLocks/>
            </p:cNvSpPr>
            <p:nvPr/>
          </p:nvSpPr>
          <p:spPr bwMode="auto">
            <a:xfrm>
              <a:off x="3632" y="1139"/>
              <a:ext cx="354" cy="556"/>
            </a:xfrm>
            <a:custGeom>
              <a:avLst/>
              <a:gdLst>
                <a:gd name="T0" fmla="*/ 6 w 150"/>
                <a:gd name="T1" fmla="*/ 236 h 236"/>
                <a:gd name="T2" fmla="*/ 140 w 150"/>
                <a:gd name="T3" fmla="*/ 0 h 236"/>
                <a:gd name="T4" fmla="*/ 6 w 150"/>
                <a:gd name="T5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4" name="Serbest Form 110"/>
            <p:cNvSpPr>
              <a:spLocks/>
            </p:cNvSpPr>
            <p:nvPr/>
          </p:nvSpPr>
          <p:spPr bwMode="auto">
            <a:xfrm>
              <a:off x="3243" y="896"/>
              <a:ext cx="359" cy="559"/>
            </a:xfrm>
            <a:custGeom>
              <a:avLst/>
              <a:gdLst>
                <a:gd name="T0" fmla="*/ 144 w 151"/>
                <a:gd name="T1" fmla="*/ 237 h 237"/>
                <a:gd name="T2" fmla="*/ 11 w 151"/>
                <a:gd name="T3" fmla="*/ 0 h 237"/>
                <a:gd name="T4" fmla="*/ 144 w 151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5" name="Serbest Form 111"/>
            <p:cNvSpPr>
              <a:spLocks/>
            </p:cNvSpPr>
            <p:nvPr/>
          </p:nvSpPr>
          <p:spPr bwMode="auto">
            <a:xfrm>
              <a:off x="3228" y="236"/>
              <a:ext cx="359" cy="561"/>
            </a:xfrm>
            <a:custGeom>
              <a:avLst/>
              <a:gdLst>
                <a:gd name="T0" fmla="*/ 144 w 152"/>
                <a:gd name="T1" fmla="*/ 238 h 238"/>
                <a:gd name="T2" fmla="*/ 11 w 152"/>
                <a:gd name="T3" fmla="*/ 0 h 238"/>
                <a:gd name="T4" fmla="*/ 144 w 152"/>
                <a:gd name="T5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6" name="Serbest Form 112"/>
            <p:cNvSpPr>
              <a:spLocks/>
            </p:cNvSpPr>
            <p:nvPr/>
          </p:nvSpPr>
          <p:spPr bwMode="auto">
            <a:xfrm>
              <a:off x="3602" y="489"/>
              <a:ext cx="321" cy="501"/>
            </a:xfrm>
            <a:custGeom>
              <a:avLst/>
              <a:gdLst>
                <a:gd name="T0" fmla="*/ 6 w 136"/>
                <a:gd name="T1" fmla="*/ 212 h 212"/>
                <a:gd name="T2" fmla="*/ 126 w 136"/>
                <a:gd name="T3" fmla="*/ 0 h 212"/>
                <a:gd name="T4" fmla="*/ 6 w 136"/>
                <a:gd name="T5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7" name="Serbest Form 113"/>
            <p:cNvSpPr>
              <a:spLocks/>
            </p:cNvSpPr>
            <p:nvPr/>
          </p:nvSpPr>
          <p:spPr bwMode="auto">
            <a:xfrm>
              <a:off x="3637" y="1864"/>
              <a:ext cx="298" cy="549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5 h 233"/>
                <a:gd name="T6" fmla="*/ 26 w 127"/>
                <a:gd name="T7" fmla="*/ 179 h 233"/>
                <a:gd name="T8" fmla="*/ 35 w 127"/>
                <a:gd name="T9" fmla="*/ 166 h 233"/>
                <a:gd name="T10" fmla="*/ 37 w 127"/>
                <a:gd name="T11" fmla="*/ 160 h 233"/>
                <a:gd name="T12" fmla="*/ 42 w 127"/>
                <a:gd name="T13" fmla="*/ 152 h 233"/>
                <a:gd name="T14" fmla="*/ 46 w 127"/>
                <a:gd name="T15" fmla="*/ 145 h 233"/>
                <a:gd name="T16" fmla="*/ 49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9 h 233"/>
                <a:gd name="T26" fmla="*/ 63 w 127"/>
                <a:gd name="T27" fmla="*/ 113 h 233"/>
                <a:gd name="T28" fmla="*/ 66 w 127"/>
                <a:gd name="T29" fmla="*/ 106 h 233"/>
                <a:gd name="T30" fmla="*/ 71 w 127"/>
                <a:gd name="T31" fmla="*/ 98 h 233"/>
                <a:gd name="T32" fmla="*/ 72 w 127"/>
                <a:gd name="T33" fmla="*/ 94 h 233"/>
                <a:gd name="T34" fmla="*/ 75 w 127"/>
                <a:gd name="T35" fmla="*/ 91 h 233"/>
                <a:gd name="T36" fmla="*/ 76 w 127"/>
                <a:gd name="T37" fmla="*/ 87 h 233"/>
                <a:gd name="T38" fmla="*/ 76 w 127"/>
                <a:gd name="T39" fmla="*/ 86 h 233"/>
                <a:gd name="T40" fmla="*/ 79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3 h 233"/>
                <a:gd name="T56" fmla="*/ 102 w 127"/>
                <a:gd name="T57" fmla="*/ 38 h 233"/>
                <a:gd name="T58" fmla="*/ 102 w 127"/>
                <a:gd name="T59" fmla="*/ 37 h 233"/>
                <a:gd name="T60" fmla="*/ 103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1 w 127"/>
                <a:gd name="T71" fmla="*/ 19 h 233"/>
                <a:gd name="T72" fmla="*/ 112 w 127"/>
                <a:gd name="T73" fmla="*/ 23 h 233"/>
                <a:gd name="T74" fmla="*/ 116 w 127"/>
                <a:gd name="T75" fmla="*/ 16 h 233"/>
                <a:gd name="T76" fmla="*/ 122 w 127"/>
                <a:gd name="T77" fmla="*/ 8 h 233"/>
                <a:gd name="T78" fmla="*/ 124 w 127"/>
                <a:gd name="T79" fmla="*/ 6 h 233"/>
                <a:gd name="T80" fmla="*/ 127 w 127"/>
                <a:gd name="T81" fmla="*/ 0 h 233"/>
                <a:gd name="T82" fmla="*/ 127 w 127"/>
                <a:gd name="T83" fmla="*/ 3 h 233"/>
                <a:gd name="T84" fmla="*/ 123 w 127"/>
                <a:gd name="T85" fmla="*/ 8 h 233"/>
                <a:gd name="T86" fmla="*/ 119 w 127"/>
                <a:gd name="T87" fmla="*/ 18 h 233"/>
                <a:gd name="T88" fmla="*/ 110 w 127"/>
                <a:gd name="T89" fmla="*/ 35 h 233"/>
                <a:gd name="T90" fmla="*/ 101 w 127"/>
                <a:gd name="T91" fmla="*/ 54 h 233"/>
                <a:gd name="T92" fmla="*/ 93 w 127"/>
                <a:gd name="T93" fmla="*/ 69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3 h 233"/>
                <a:gd name="T100" fmla="*/ 58 w 127"/>
                <a:gd name="T101" fmla="*/ 127 h 233"/>
                <a:gd name="T102" fmla="*/ 33 w 127"/>
                <a:gd name="T103" fmla="*/ 179 h 233"/>
                <a:gd name="T104" fmla="*/ 26 w 127"/>
                <a:gd name="T105" fmla="*/ 193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8" name="Serbest Form 114"/>
            <p:cNvSpPr>
              <a:spLocks/>
            </p:cNvSpPr>
            <p:nvPr/>
          </p:nvSpPr>
          <p:spPr bwMode="auto">
            <a:xfrm>
              <a:off x="3652" y="1156"/>
              <a:ext cx="301" cy="551"/>
            </a:xfrm>
            <a:custGeom>
              <a:avLst/>
              <a:gdLst>
                <a:gd name="T0" fmla="*/ 13 w 127"/>
                <a:gd name="T1" fmla="*/ 206 h 233"/>
                <a:gd name="T2" fmla="*/ 17 w 127"/>
                <a:gd name="T3" fmla="*/ 199 h 233"/>
                <a:gd name="T4" fmla="*/ 23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7 w 127"/>
                <a:gd name="T11" fmla="*/ 160 h 233"/>
                <a:gd name="T12" fmla="*/ 42 w 127"/>
                <a:gd name="T13" fmla="*/ 151 h 233"/>
                <a:gd name="T14" fmla="*/ 46 w 127"/>
                <a:gd name="T15" fmla="*/ 144 h 233"/>
                <a:gd name="T16" fmla="*/ 49 w 127"/>
                <a:gd name="T17" fmla="*/ 140 h 233"/>
                <a:gd name="T18" fmla="*/ 50 w 127"/>
                <a:gd name="T19" fmla="*/ 137 h 233"/>
                <a:gd name="T20" fmla="*/ 54 w 127"/>
                <a:gd name="T21" fmla="*/ 128 h 233"/>
                <a:gd name="T22" fmla="*/ 57 w 127"/>
                <a:gd name="T23" fmla="*/ 124 h 233"/>
                <a:gd name="T24" fmla="*/ 58 w 127"/>
                <a:gd name="T25" fmla="*/ 118 h 233"/>
                <a:gd name="T26" fmla="*/ 63 w 127"/>
                <a:gd name="T27" fmla="*/ 112 h 233"/>
                <a:gd name="T28" fmla="*/ 66 w 127"/>
                <a:gd name="T29" fmla="*/ 106 h 233"/>
                <a:gd name="T30" fmla="*/ 71 w 127"/>
                <a:gd name="T31" fmla="*/ 97 h 233"/>
                <a:gd name="T32" fmla="*/ 73 w 127"/>
                <a:gd name="T33" fmla="*/ 93 h 233"/>
                <a:gd name="T34" fmla="*/ 75 w 127"/>
                <a:gd name="T35" fmla="*/ 90 h 233"/>
                <a:gd name="T36" fmla="*/ 76 w 127"/>
                <a:gd name="T37" fmla="*/ 88 h 233"/>
                <a:gd name="T38" fmla="*/ 77 w 127"/>
                <a:gd name="T39" fmla="*/ 85 h 233"/>
                <a:gd name="T40" fmla="*/ 79 w 127"/>
                <a:gd name="T41" fmla="*/ 82 h 233"/>
                <a:gd name="T42" fmla="*/ 85 w 127"/>
                <a:gd name="T43" fmla="*/ 70 h 233"/>
                <a:gd name="T44" fmla="*/ 88 w 127"/>
                <a:gd name="T45" fmla="*/ 65 h 233"/>
                <a:gd name="T46" fmla="*/ 91 w 127"/>
                <a:gd name="T47" fmla="*/ 62 h 233"/>
                <a:gd name="T48" fmla="*/ 95 w 127"/>
                <a:gd name="T49" fmla="*/ 52 h 233"/>
                <a:gd name="T50" fmla="*/ 98 w 127"/>
                <a:gd name="T51" fmla="*/ 51 h 233"/>
                <a:gd name="T52" fmla="*/ 99 w 127"/>
                <a:gd name="T53" fmla="*/ 46 h 233"/>
                <a:gd name="T54" fmla="*/ 99 w 127"/>
                <a:gd name="T55" fmla="*/ 42 h 233"/>
                <a:gd name="T56" fmla="*/ 102 w 127"/>
                <a:gd name="T57" fmla="*/ 38 h 233"/>
                <a:gd name="T58" fmla="*/ 102 w 127"/>
                <a:gd name="T59" fmla="*/ 36 h 233"/>
                <a:gd name="T60" fmla="*/ 104 w 127"/>
                <a:gd name="T61" fmla="*/ 35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7 h 233"/>
                <a:gd name="T68" fmla="*/ 110 w 127"/>
                <a:gd name="T69" fmla="*/ 22 h 233"/>
                <a:gd name="T70" fmla="*/ 111 w 127"/>
                <a:gd name="T71" fmla="*/ 19 h 233"/>
                <a:gd name="T72" fmla="*/ 112 w 127"/>
                <a:gd name="T73" fmla="*/ 21 h 233"/>
                <a:gd name="T74" fmla="*/ 116 w 127"/>
                <a:gd name="T75" fmla="*/ 15 h 233"/>
                <a:gd name="T76" fmla="*/ 123 w 127"/>
                <a:gd name="T77" fmla="*/ 8 h 233"/>
                <a:gd name="T78" fmla="*/ 125 w 127"/>
                <a:gd name="T79" fmla="*/ 6 h 233"/>
                <a:gd name="T80" fmla="*/ 127 w 127"/>
                <a:gd name="T81" fmla="*/ 0 h 233"/>
                <a:gd name="T82" fmla="*/ 127 w 127"/>
                <a:gd name="T83" fmla="*/ 2 h 233"/>
                <a:gd name="T84" fmla="*/ 124 w 127"/>
                <a:gd name="T85" fmla="*/ 8 h 233"/>
                <a:gd name="T86" fmla="*/ 119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80 h 233"/>
                <a:gd name="T96" fmla="*/ 75 w 127"/>
                <a:gd name="T97" fmla="*/ 101 h 233"/>
                <a:gd name="T98" fmla="*/ 68 w 127"/>
                <a:gd name="T99" fmla="*/ 112 h 233"/>
                <a:gd name="T100" fmla="*/ 58 w 127"/>
                <a:gd name="T101" fmla="*/ 128 h 233"/>
                <a:gd name="T102" fmla="*/ 32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9" name="Serbest Form 115"/>
            <p:cNvSpPr>
              <a:spLocks/>
            </p:cNvSpPr>
            <p:nvPr/>
          </p:nvSpPr>
          <p:spPr bwMode="auto">
            <a:xfrm>
              <a:off x="3619" y="496"/>
              <a:ext cx="270" cy="493"/>
            </a:xfrm>
            <a:custGeom>
              <a:avLst/>
              <a:gdLst>
                <a:gd name="T0" fmla="*/ 12 w 114"/>
                <a:gd name="T1" fmla="*/ 184 h 209"/>
                <a:gd name="T2" fmla="*/ 16 w 114"/>
                <a:gd name="T3" fmla="*/ 178 h 209"/>
                <a:gd name="T4" fmla="*/ 21 w 114"/>
                <a:gd name="T5" fmla="*/ 165 h 209"/>
                <a:gd name="T6" fmla="*/ 23 w 114"/>
                <a:gd name="T7" fmla="*/ 160 h 209"/>
                <a:gd name="T8" fmla="*/ 31 w 114"/>
                <a:gd name="T9" fmla="*/ 147 h 209"/>
                <a:gd name="T10" fmla="*/ 34 w 114"/>
                <a:gd name="T11" fmla="*/ 144 h 209"/>
                <a:gd name="T12" fmla="*/ 37 w 114"/>
                <a:gd name="T13" fmla="*/ 136 h 209"/>
                <a:gd name="T14" fmla="*/ 42 w 114"/>
                <a:gd name="T15" fmla="*/ 129 h 209"/>
                <a:gd name="T16" fmla="*/ 43 w 114"/>
                <a:gd name="T17" fmla="*/ 126 h 209"/>
                <a:gd name="T18" fmla="*/ 44 w 114"/>
                <a:gd name="T19" fmla="*/ 122 h 209"/>
                <a:gd name="T20" fmla="*/ 48 w 114"/>
                <a:gd name="T21" fmla="*/ 114 h 209"/>
                <a:gd name="T22" fmla="*/ 50 w 114"/>
                <a:gd name="T23" fmla="*/ 111 h 209"/>
                <a:gd name="T24" fmla="*/ 52 w 114"/>
                <a:gd name="T25" fmla="*/ 106 h 209"/>
                <a:gd name="T26" fmla="*/ 56 w 114"/>
                <a:gd name="T27" fmla="*/ 101 h 209"/>
                <a:gd name="T28" fmla="*/ 59 w 114"/>
                <a:gd name="T29" fmla="*/ 94 h 209"/>
                <a:gd name="T30" fmla="*/ 63 w 114"/>
                <a:gd name="T31" fmla="*/ 87 h 209"/>
                <a:gd name="T32" fmla="*/ 64 w 114"/>
                <a:gd name="T33" fmla="*/ 84 h 209"/>
                <a:gd name="T34" fmla="*/ 68 w 114"/>
                <a:gd name="T35" fmla="*/ 81 h 209"/>
                <a:gd name="T36" fmla="*/ 69 w 114"/>
                <a:gd name="T37" fmla="*/ 78 h 209"/>
                <a:gd name="T38" fmla="*/ 69 w 114"/>
                <a:gd name="T39" fmla="*/ 77 h 209"/>
                <a:gd name="T40" fmla="*/ 70 w 114"/>
                <a:gd name="T41" fmla="*/ 73 h 209"/>
                <a:gd name="T42" fmla="*/ 76 w 114"/>
                <a:gd name="T43" fmla="*/ 63 h 209"/>
                <a:gd name="T44" fmla="*/ 78 w 114"/>
                <a:gd name="T45" fmla="*/ 59 h 209"/>
                <a:gd name="T46" fmla="*/ 80 w 114"/>
                <a:gd name="T47" fmla="*/ 55 h 209"/>
                <a:gd name="T48" fmla="*/ 85 w 114"/>
                <a:gd name="T49" fmla="*/ 46 h 209"/>
                <a:gd name="T50" fmla="*/ 88 w 114"/>
                <a:gd name="T51" fmla="*/ 46 h 209"/>
                <a:gd name="T52" fmla="*/ 88 w 114"/>
                <a:gd name="T53" fmla="*/ 41 h 209"/>
                <a:gd name="T54" fmla="*/ 88 w 114"/>
                <a:gd name="T55" fmla="*/ 38 h 209"/>
                <a:gd name="T56" fmla="*/ 90 w 114"/>
                <a:gd name="T57" fmla="*/ 35 h 209"/>
                <a:gd name="T58" fmla="*/ 90 w 114"/>
                <a:gd name="T59" fmla="*/ 32 h 209"/>
                <a:gd name="T60" fmla="*/ 92 w 114"/>
                <a:gd name="T61" fmla="*/ 31 h 209"/>
                <a:gd name="T62" fmla="*/ 96 w 114"/>
                <a:gd name="T63" fmla="*/ 29 h 209"/>
                <a:gd name="T64" fmla="*/ 96 w 114"/>
                <a:gd name="T65" fmla="*/ 26 h 209"/>
                <a:gd name="T66" fmla="*/ 97 w 114"/>
                <a:gd name="T67" fmla="*/ 23 h 209"/>
                <a:gd name="T68" fmla="*/ 98 w 114"/>
                <a:gd name="T69" fmla="*/ 20 h 209"/>
                <a:gd name="T70" fmla="*/ 100 w 114"/>
                <a:gd name="T71" fmla="*/ 18 h 209"/>
                <a:gd name="T72" fmla="*/ 101 w 114"/>
                <a:gd name="T73" fmla="*/ 19 h 209"/>
                <a:gd name="T74" fmla="*/ 103 w 114"/>
                <a:gd name="T75" fmla="*/ 13 h 209"/>
                <a:gd name="T76" fmla="*/ 109 w 114"/>
                <a:gd name="T77" fmla="*/ 8 h 209"/>
                <a:gd name="T78" fmla="*/ 111 w 114"/>
                <a:gd name="T79" fmla="*/ 5 h 209"/>
                <a:gd name="T80" fmla="*/ 114 w 114"/>
                <a:gd name="T81" fmla="*/ 0 h 209"/>
                <a:gd name="T82" fmla="*/ 114 w 114"/>
                <a:gd name="T83" fmla="*/ 3 h 209"/>
                <a:gd name="T84" fmla="*/ 109 w 114"/>
                <a:gd name="T85" fmla="*/ 6 h 209"/>
                <a:gd name="T86" fmla="*/ 107 w 114"/>
                <a:gd name="T87" fmla="*/ 17 h 209"/>
                <a:gd name="T88" fmla="*/ 99 w 114"/>
                <a:gd name="T89" fmla="*/ 32 h 209"/>
                <a:gd name="T90" fmla="*/ 90 w 114"/>
                <a:gd name="T91" fmla="*/ 48 h 209"/>
                <a:gd name="T92" fmla="*/ 83 w 114"/>
                <a:gd name="T93" fmla="*/ 62 h 209"/>
                <a:gd name="T94" fmla="*/ 79 w 114"/>
                <a:gd name="T95" fmla="*/ 72 h 209"/>
                <a:gd name="T96" fmla="*/ 68 w 114"/>
                <a:gd name="T97" fmla="*/ 92 h 209"/>
                <a:gd name="T98" fmla="*/ 61 w 114"/>
                <a:gd name="T99" fmla="*/ 101 h 209"/>
                <a:gd name="T100" fmla="*/ 53 w 114"/>
                <a:gd name="T101" fmla="*/ 114 h 209"/>
                <a:gd name="T102" fmla="*/ 30 w 114"/>
                <a:gd name="T103" fmla="*/ 160 h 209"/>
                <a:gd name="T104" fmla="*/ 23 w 114"/>
                <a:gd name="T105" fmla="*/ 173 h 209"/>
                <a:gd name="T106" fmla="*/ 1 w 114"/>
                <a:gd name="T107" fmla="*/ 205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0" name="Serbest Form 116"/>
            <p:cNvSpPr>
              <a:spLocks/>
            </p:cNvSpPr>
            <p:nvPr/>
          </p:nvSpPr>
          <p:spPr bwMode="auto">
            <a:xfrm>
              <a:off x="3266" y="274"/>
              <a:ext cx="318" cy="528"/>
            </a:xfrm>
            <a:custGeom>
              <a:avLst/>
              <a:gdLst>
                <a:gd name="T0" fmla="*/ 118 w 135"/>
                <a:gd name="T1" fmla="*/ 200 h 224"/>
                <a:gd name="T2" fmla="*/ 113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6 h 224"/>
                <a:gd name="T12" fmla="*/ 86 w 135"/>
                <a:gd name="T13" fmla="*/ 149 h 224"/>
                <a:gd name="T14" fmla="*/ 82 w 135"/>
                <a:gd name="T15" fmla="*/ 141 h 224"/>
                <a:gd name="T16" fmla="*/ 79 w 135"/>
                <a:gd name="T17" fmla="*/ 137 h 224"/>
                <a:gd name="T18" fmla="*/ 77 w 135"/>
                <a:gd name="T19" fmla="*/ 134 h 224"/>
                <a:gd name="T20" fmla="*/ 73 w 135"/>
                <a:gd name="T21" fmla="*/ 126 h 224"/>
                <a:gd name="T22" fmla="*/ 69 w 135"/>
                <a:gd name="T23" fmla="*/ 123 h 224"/>
                <a:gd name="T24" fmla="*/ 66 w 135"/>
                <a:gd name="T25" fmla="*/ 118 h 224"/>
                <a:gd name="T26" fmla="*/ 63 w 135"/>
                <a:gd name="T27" fmla="*/ 112 h 224"/>
                <a:gd name="T28" fmla="*/ 59 w 135"/>
                <a:gd name="T29" fmla="*/ 106 h 224"/>
                <a:gd name="T30" fmla="*/ 55 w 135"/>
                <a:gd name="T31" fmla="*/ 97 h 224"/>
                <a:gd name="T32" fmla="*/ 52 w 135"/>
                <a:gd name="T33" fmla="*/ 93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6 w 135"/>
                <a:gd name="T41" fmla="*/ 82 h 224"/>
                <a:gd name="T42" fmla="*/ 39 w 135"/>
                <a:gd name="T43" fmla="*/ 71 h 224"/>
                <a:gd name="T44" fmla="*/ 36 w 135"/>
                <a:gd name="T45" fmla="*/ 66 h 224"/>
                <a:gd name="T46" fmla="*/ 33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0 h 224"/>
                <a:gd name="T58" fmla="*/ 19 w 135"/>
                <a:gd name="T59" fmla="*/ 39 h 224"/>
                <a:gd name="T60" fmla="*/ 19 w 135"/>
                <a:gd name="T61" fmla="*/ 38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1 w 135"/>
                <a:gd name="T69" fmla="*/ 26 h 224"/>
                <a:gd name="T70" fmla="*/ 8 w 135"/>
                <a:gd name="T71" fmla="*/ 23 h 224"/>
                <a:gd name="T72" fmla="*/ 12 w 135"/>
                <a:gd name="T73" fmla="*/ 23 h 224"/>
                <a:gd name="T74" fmla="*/ 6 w 135"/>
                <a:gd name="T75" fmla="*/ 19 h 224"/>
                <a:gd name="T76" fmla="*/ 5 w 135"/>
                <a:gd name="T77" fmla="*/ 9 h 224"/>
                <a:gd name="T78" fmla="*/ 4 w 135"/>
                <a:gd name="T79" fmla="*/ 5 h 224"/>
                <a:gd name="T80" fmla="*/ 0 w 135"/>
                <a:gd name="T81" fmla="*/ 0 h 224"/>
                <a:gd name="T82" fmla="*/ 3 w 135"/>
                <a:gd name="T83" fmla="*/ 2 h 224"/>
                <a:gd name="T84" fmla="*/ 5 w 135"/>
                <a:gd name="T85" fmla="*/ 8 h 224"/>
                <a:gd name="T86" fmla="*/ 12 w 135"/>
                <a:gd name="T87" fmla="*/ 17 h 224"/>
                <a:gd name="T88" fmla="*/ 22 w 135"/>
                <a:gd name="T89" fmla="*/ 32 h 224"/>
                <a:gd name="T90" fmla="*/ 32 w 135"/>
                <a:gd name="T91" fmla="*/ 49 h 224"/>
                <a:gd name="T92" fmla="*/ 41 w 135"/>
                <a:gd name="T93" fmla="*/ 63 h 224"/>
                <a:gd name="T94" fmla="*/ 48 w 135"/>
                <a:gd name="T95" fmla="*/ 73 h 224"/>
                <a:gd name="T96" fmla="*/ 59 w 135"/>
                <a:gd name="T97" fmla="*/ 94 h 224"/>
                <a:gd name="T98" fmla="*/ 66 w 135"/>
                <a:gd name="T99" fmla="*/ 107 h 224"/>
                <a:gd name="T100" fmla="*/ 74 w 135"/>
                <a:gd name="T101" fmla="*/ 121 h 224"/>
                <a:gd name="T102" fmla="*/ 105 w 135"/>
                <a:gd name="T103" fmla="*/ 170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1" name="Serbest Form 117"/>
            <p:cNvSpPr>
              <a:spLocks/>
            </p:cNvSpPr>
            <p:nvPr/>
          </p:nvSpPr>
          <p:spPr bwMode="auto">
            <a:xfrm>
              <a:off x="3278" y="916"/>
              <a:ext cx="321" cy="528"/>
            </a:xfrm>
            <a:custGeom>
              <a:avLst/>
              <a:gdLst>
                <a:gd name="T0" fmla="*/ 118 w 135"/>
                <a:gd name="T1" fmla="*/ 198 h 224"/>
                <a:gd name="T2" fmla="*/ 114 w 135"/>
                <a:gd name="T3" fmla="*/ 193 h 224"/>
                <a:gd name="T4" fmla="*/ 104 w 135"/>
                <a:gd name="T5" fmla="*/ 180 h 224"/>
                <a:gd name="T6" fmla="*/ 102 w 135"/>
                <a:gd name="T7" fmla="*/ 176 h 224"/>
                <a:gd name="T8" fmla="*/ 93 w 135"/>
                <a:gd name="T9" fmla="*/ 160 h 224"/>
                <a:gd name="T10" fmla="*/ 91 w 135"/>
                <a:gd name="T11" fmla="*/ 155 h 224"/>
                <a:gd name="T12" fmla="*/ 86 w 135"/>
                <a:gd name="T13" fmla="*/ 148 h 224"/>
                <a:gd name="T14" fmla="*/ 82 w 135"/>
                <a:gd name="T15" fmla="*/ 141 h 224"/>
                <a:gd name="T16" fmla="*/ 80 w 135"/>
                <a:gd name="T17" fmla="*/ 137 h 224"/>
                <a:gd name="T18" fmla="*/ 78 w 135"/>
                <a:gd name="T19" fmla="*/ 134 h 224"/>
                <a:gd name="T20" fmla="*/ 72 w 135"/>
                <a:gd name="T21" fmla="*/ 126 h 224"/>
                <a:gd name="T22" fmla="*/ 70 w 135"/>
                <a:gd name="T23" fmla="*/ 122 h 224"/>
                <a:gd name="T24" fmla="*/ 65 w 135"/>
                <a:gd name="T25" fmla="*/ 117 h 224"/>
                <a:gd name="T26" fmla="*/ 63 w 135"/>
                <a:gd name="T27" fmla="*/ 111 h 224"/>
                <a:gd name="T28" fmla="*/ 58 w 135"/>
                <a:gd name="T29" fmla="*/ 105 h 224"/>
                <a:gd name="T30" fmla="*/ 55 w 135"/>
                <a:gd name="T31" fmla="*/ 97 h 224"/>
                <a:gd name="T32" fmla="*/ 52 w 135"/>
                <a:gd name="T33" fmla="*/ 94 h 224"/>
                <a:gd name="T34" fmla="*/ 51 w 135"/>
                <a:gd name="T35" fmla="*/ 90 h 224"/>
                <a:gd name="T36" fmla="*/ 48 w 135"/>
                <a:gd name="T37" fmla="*/ 87 h 224"/>
                <a:gd name="T38" fmla="*/ 47 w 135"/>
                <a:gd name="T39" fmla="*/ 86 h 224"/>
                <a:gd name="T40" fmla="*/ 45 w 135"/>
                <a:gd name="T41" fmla="*/ 82 h 224"/>
                <a:gd name="T42" fmla="*/ 38 w 135"/>
                <a:gd name="T43" fmla="*/ 70 h 224"/>
                <a:gd name="T44" fmla="*/ 36 w 135"/>
                <a:gd name="T45" fmla="*/ 67 h 224"/>
                <a:gd name="T46" fmla="*/ 34 w 135"/>
                <a:gd name="T47" fmla="*/ 63 h 224"/>
                <a:gd name="T48" fmla="*/ 28 w 135"/>
                <a:gd name="T49" fmla="*/ 53 h 224"/>
                <a:gd name="T50" fmla="*/ 29 w 135"/>
                <a:gd name="T51" fmla="*/ 50 h 224"/>
                <a:gd name="T52" fmla="*/ 25 w 135"/>
                <a:gd name="T53" fmla="*/ 47 h 224"/>
                <a:gd name="T54" fmla="*/ 22 w 135"/>
                <a:gd name="T55" fmla="*/ 45 h 224"/>
                <a:gd name="T56" fmla="*/ 20 w 135"/>
                <a:gd name="T57" fmla="*/ 41 h 224"/>
                <a:gd name="T58" fmla="*/ 18 w 135"/>
                <a:gd name="T59" fmla="*/ 40 h 224"/>
                <a:gd name="T60" fmla="*/ 18 w 135"/>
                <a:gd name="T61" fmla="*/ 37 h 224"/>
                <a:gd name="T62" fmla="*/ 17 w 135"/>
                <a:gd name="T63" fmla="*/ 34 h 224"/>
                <a:gd name="T64" fmla="*/ 13 w 135"/>
                <a:gd name="T65" fmla="*/ 31 h 224"/>
                <a:gd name="T66" fmla="*/ 13 w 135"/>
                <a:gd name="T67" fmla="*/ 29 h 224"/>
                <a:gd name="T68" fmla="*/ 10 w 135"/>
                <a:gd name="T69" fmla="*/ 26 h 224"/>
                <a:gd name="T70" fmla="*/ 9 w 135"/>
                <a:gd name="T71" fmla="*/ 23 h 224"/>
                <a:gd name="T72" fmla="*/ 11 w 135"/>
                <a:gd name="T73" fmla="*/ 23 h 224"/>
                <a:gd name="T74" fmla="*/ 7 w 135"/>
                <a:gd name="T75" fmla="*/ 18 h 224"/>
                <a:gd name="T76" fmla="*/ 4 w 135"/>
                <a:gd name="T77" fmla="*/ 9 h 224"/>
                <a:gd name="T78" fmla="*/ 4 w 135"/>
                <a:gd name="T79" fmla="*/ 6 h 224"/>
                <a:gd name="T80" fmla="*/ 0 w 135"/>
                <a:gd name="T81" fmla="*/ 0 h 224"/>
                <a:gd name="T82" fmla="*/ 3 w 135"/>
                <a:gd name="T83" fmla="*/ 2 h 224"/>
                <a:gd name="T84" fmla="*/ 4 w 135"/>
                <a:gd name="T85" fmla="*/ 8 h 224"/>
                <a:gd name="T86" fmla="*/ 11 w 135"/>
                <a:gd name="T87" fmla="*/ 16 h 224"/>
                <a:gd name="T88" fmla="*/ 22 w 135"/>
                <a:gd name="T89" fmla="*/ 32 h 224"/>
                <a:gd name="T90" fmla="*/ 32 w 135"/>
                <a:gd name="T91" fmla="*/ 50 h 224"/>
                <a:gd name="T92" fmla="*/ 41 w 135"/>
                <a:gd name="T93" fmla="*/ 63 h 224"/>
                <a:gd name="T94" fmla="*/ 48 w 135"/>
                <a:gd name="T95" fmla="*/ 73 h 224"/>
                <a:gd name="T96" fmla="*/ 60 w 135"/>
                <a:gd name="T97" fmla="*/ 95 h 224"/>
                <a:gd name="T98" fmla="*/ 66 w 135"/>
                <a:gd name="T99" fmla="*/ 107 h 224"/>
                <a:gd name="T100" fmla="*/ 74 w 135"/>
                <a:gd name="T101" fmla="*/ 122 h 224"/>
                <a:gd name="T102" fmla="*/ 105 w 135"/>
                <a:gd name="T103" fmla="*/ 169 h 224"/>
                <a:gd name="T104" fmla="*/ 112 w 135"/>
                <a:gd name="T105" fmla="*/ 182 h 224"/>
                <a:gd name="T106" fmla="*/ 131 w 135"/>
                <a:gd name="T107" fmla="*/ 2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2" name="Serbest Form 118"/>
            <p:cNvSpPr>
              <a:spLocks/>
            </p:cNvSpPr>
            <p:nvPr/>
          </p:nvSpPr>
          <p:spPr bwMode="auto">
            <a:xfrm>
              <a:off x="3288" y="1624"/>
              <a:ext cx="306" cy="518"/>
            </a:xfrm>
            <a:custGeom>
              <a:avLst/>
              <a:gdLst>
                <a:gd name="T0" fmla="*/ 112 w 129"/>
                <a:gd name="T1" fmla="*/ 195 h 219"/>
                <a:gd name="T2" fmla="*/ 109 w 129"/>
                <a:gd name="T3" fmla="*/ 188 h 219"/>
                <a:gd name="T4" fmla="*/ 100 w 129"/>
                <a:gd name="T5" fmla="*/ 176 h 219"/>
                <a:gd name="T6" fmla="*/ 96 w 129"/>
                <a:gd name="T7" fmla="*/ 172 h 219"/>
                <a:gd name="T8" fmla="*/ 89 w 129"/>
                <a:gd name="T9" fmla="*/ 157 h 219"/>
                <a:gd name="T10" fmla="*/ 86 w 129"/>
                <a:gd name="T11" fmla="*/ 153 h 219"/>
                <a:gd name="T12" fmla="*/ 82 w 129"/>
                <a:gd name="T13" fmla="*/ 145 h 219"/>
                <a:gd name="T14" fmla="*/ 77 w 129"/>
                <a:gd name="T15" fmla="*/ 138 h 219"/>
                <a:gd name="T16" fmla="*/ 76 w 129"/>
                <a:gd name="T17" fmla="*/ 134 h 219"/>
                <a:gd name="T18" fmla="*/ 74 w 129"/>
                <a:gd name="T19" fmla="*/ 132 h 219"/>
                <a:gd name="T20" fmla="*/ 68 w 129"/>
                <a:gd name="T21" fmla="*/ 124 h 219"/>
                <a:gd name="T22" fmla="*/ 66 w 129"/>
                <a:gd name="T23" fmla="*/ 119 h 219"/>
                <a:gd name="T24" fmla="*/ 62 w 129"/>
                <a:gd name="T25" fmla="*/ 115 h 219"/>
                <a:gd name="T26" fmla="*/ 59 w 129"/>
                <a:gd name="T27" fmla="*/ 109 h 219"/>
                <a:gd name="T28" fmla="*/ 56 w 129"/>
                <a:gd name="T29" fmla="*/ 102 h 219"/>
                <a:gd name="T30" fmla="*/ 51 w 129"/>
                <a:gd name="T31" fmla="*/ 93 h 219"/>
                <a:gd name="T32" fmla="*/ 49 w 129"/>
                <a:gd name="T33" fmla="*/ 91 h 219"/>
                <a:gd name="T34" fmla="*/ 48 w 129"/>
                <a:gd name="T35" fmla="*/ 87 h 219"/>
                <a:gd name="T36" fmla="*/ 46 w 129"/>
                <a:gd name="T37" fmla="*/ 85 h 219"/>
                <a:gd name="T38" fmla="*/ 45 w 129"/>
                <a:gd name="T39" fmla="*/ 84 h 219"/>
                <a:gd name="T40" fmla="*/ 42 w 129"/>
                <a:gd name="T41" fmla="*/ 80 h 219"/>
                <a:gd name="T42" fmla="*/ 36 w 129"/>
                <a:gd name="T43" fmla="*/ 69 h 219"/>
                <a:gd name="T44" fmla="*/ 33 w 129"/>
                <a:gd name="T45" fmla="*/ 65 h 219"/>
                <a:gd name="T46" fmla="*/ 31 w 129"/>
                <a:gd name="T47" fmla="*/ 61 h 219"/>
                <a:gd name="T48" fmla="*/ 27 w 129"/>
                <a:gd name="T49" fmla="*/ 52 h 219"/>
                <a:gd name="T50" fmla="*/ 27 w 129"/>
                <a:gd name="T51" fmla="*/ 48 h 219"/>
                <a:gd name="T52" fmla="*/ 22 w 129"/>
                <a:gd name="T53" fmla="*/ 47 h 219"/>
                <a:gd name="T54" fmla="*/ 20 w 129"/>
                <a:gd name="T55" fmla="*/ 45 h 219"/>
                <a:gd name="T56" fmla="*/ 18 w 129"/>
                <a:gd name="T57" fmla="*/ 40 h 219"/>
                <a:gd name="T58" fmla="*/ 16 w 129"/>
                <a:gd name="T59" fmla="*/ 39 h 219"/>
                <a:gd name="T60" fmla="*/ 16 w 129"/>
                <a:gd name="T61" fmla="*/ 37 h 219"/>
                <a:gd name="T62" fmla="*/ 16 w 129"/>
                <a:gd name="T63" fmla="*/ 33 h 219"/>
                <a:gd name="T64" fmla="*/ 12 w 129"/>
                <a:gd name="T65" fmla="*/ 30 h 219"/>
                <a:gd name="T66" fmla="*/ 12 w 129"/>
                <a:gd name="T67" fmla="*/ 28 h 219"/>
                <a:gd name="T68" fmla="*/ 9 w 129"/>
                <a:gd name="T69" fmla="*/ 26 h 219"/>
                <a:gd name="T70" fmla="*/ 7 w 129"/>
                <a:gd name="T71" fmla="*/ 22 h 219"/>
                <a:gd name="T72" fmla="*/ 10 w 129"/>
                <a:gd name="T73" fmla="*/ 22 h 219"/>
                <a:gd name="T74" fmla="*/ 5 w 129"/>
                <a:gd name="T75" fmla="*/ 18 h 219"/>
                <a:gd name="T76" fmla="*/ 3 w 129"/>
                <a:gd name="T77" fmla="*/ 8 h 219"/>
                <a:gd name="T78" fmla="*/ 3 w 129"/>
                <a:gd name="T79" fmla="*/ 5 h 219"/>
                <a:gd name="T80" fmla="*/ 0 w 129"/>
                <a:gd name="T81" fmla="*/ 0 h 219"/>
                <a:gd name="T82" fmla="*/ 2 w 129"/>
                <a:gd name="T83" fmla="*/ 1 h 219"/>
                <a:gd name="T84" fmla="*/ 3 w 129"/>
                <a:gd name="T85" fmla="*/ 7 h 219"/>
                <a:gd name="T86" fmla="*/ 10 w 129"/>
                <a:gd name="T87" fmla="*/ 16 h 219"/>
                <a:gd name="T88" fmla="*/ 20 w 129"/>
                <a:gd name="T89" fmla="*/ 31 h 219"/>
                <a:gd name="T90" fmla="*/ 30 w 129"/>
                <a:gd name="T91" fmla="*/ 47 h 219"/>
                <a:gd name="T92" fmla="*/ 39 w 129"/>
                <a:gd name="T93" fmla="*/ 61 h 219"/>
                <a:gd name="T94" fmla="*/ 45 w 129"/>
                <a:gd name="T95" fmla="*/ 72 h 219"/>
                <a:gd name="T96" fmla="*/ 57 w 129"/>
                <a:gd name="T97" fmla="*/ 93 h 219"/>
                <a:gd name="T98" fmla="*/ 63 w 129"/>
                <a:gd name="T99" fmla="*/ 105 h 219"/>
                <a:gd name="T100" fmla="*/ 70 w 129"/>
                <a:gd name="T101" fmla="*/ 119 h 219"/>
                <a:gd name="T102" fmla="*/ 100 w 129"/>
                <a:gd name="T103" fmla="*/ 165 h 219"/>
                <a:gd name="T104" fmla="*/ 108 w 129"/>
                <a:gd name="T105" fmla="*/ 179 h 219"/>
                <a:gd name="T106" fmla="*/ 126 w 129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3" name="Serbest Form 119"/>
            <p:cNvSpPr>
              <a:spLocks/>
            </p:cNvSpPr>
            <p:nvPr/>
          </p:nvSpPr>
          <p:spPr bwMode="auto">
            <a:xfrm>
              <a:off x="3291" y="2276"/>
              <a:ext cx="311" cy="518"/>
            </a:xfrm>
            <a:custGeom>
              <a:avLst/>
              <a:gdLst>
                <a:gd name="T0" fmla="*/ 115 w 131"/>
                <a:gd name="T1" fmla="*/ 195 h 219"/>
                <a:gd name="T2" fmla="*/ 111 w 131"/>
                <a:gd name="T3" fmla="*/ 189 h 219"/>
                <a:gd name="T4" fmla="*/ 102 w 131"/>
                <a:gd name="T5" fmla="*/ 176 h 219"/>
                <a:gd name="T6" fmla="*/ 100 w 131"/>
                <a:gd name="T7" fmla="*/ 172 h 219"/>
                <a:gd name="T8" fmla="*/ 92 w 131"/>
                <a:gd name="T9" fmla="*/ 157 h 219"/>
                <a:gd name="T10" fmla="*/ 89 w 131"/>
                <a:gd name="T11" fmla="*/ 153 h 219"/>
                <a:gd name="T12" fmla="*/ 84 w 131"/>
                <a:gd name="T13" fmla="*/ 146 h 219"/>
                <a:gd name="T14" fmla="*/ 80 w 131"/>
                <a:gd name="T15" fmla="*/ 139 h 219"/>
                <a:gd name="T16" fmla="*/ 78 w 131"/>
                <a:gd name="T17" fmla="*/ 134 h 219"/>
                <a:gd name="T18" fmla="*/ 75 w 131"/>
                <a:gd name="T19" fmla="*/ 131 h 219"/>
                <a:gd name="T20" fmla="*/ 70 w 131"/>
                <a:gd name="T21" fmla="*/ 124 h 219"/>
                <a:gd name="T22" fmla="*/ 68 w 131"/>
                <a:gd name="T23" fmla="*/ 120 h 219"/>
                <a:gd name="T24" fmla="*/ 65 w 131"/>
                <a:gd name="T25" fmla="*/ 115 h 219"/>
                <a:gd name="T26" fmla="*/ 61 w 131"/>
                <a:gd name="T27" fmla="*/ 109 h 219"/>
                <a:gd name="T28" fmla="*/ 58 w 131"/>
                <a:gd name="T29" fmla="*/ 103 h 219"/>
                <a:gd name="T30" fmla="*/ 53 w 131"/>
                <a:gd name="T31" fmla="*/ 94 h 219"/>
                <a:gd name="T32" fmla="*/ 51 w 131"/>
                <a:gd name="T33" fmla="*/ 92 h 219"/>
                <a:gd name="T34" fmla="*/ 50 w 131"/>
                <a:gd name="T35" fmla="*/ 87 h 219"/>
                <a:gd name="T36" fmla="*/ 48 w 131"/>
                <a:gd name="T37" fmla="*/ 86 h 219"/>
                <a:gd name="T38" fmla="*/ 47 w 131"/>
                <a:gd name="T39" fmla="*/ 84 h 219"/>
                <a:gd name="T40" fmla="*/ 44 w 131"/>
                <a:gd name="T41" fmla="*/ 80 h 219"/>
                <a:gd name="T42" fmla="*/ 38 w 131"/>
                <a:gd name="T43" fmla="*/ 69 h 219"/>
                <a:gd name="T44" fmla="*/ 35 w 131"/>
                <a:gd name="T45" fmla="*/ 66 h 219"/>
                <a:gd name="T46" fmla="*/ 33 w 131"/>
                <a:gd name="T47" fmla="*/ 61 h 219"/>
                <a:gd name="T48" fmla="*/ 28 w 131"/>
                <a:gd name="T49" fmla="*/ 52 h 219"/>
                <a:gd name="T50" fmla="*/ 28 w 131"/>
                <a:gd name="T51" fmla="*/ 49 h 219"/>
                <a:gd name="T52" fmla="*/ 25 w 131"/>
                <a:gd name="T53" fmla="*/ 47 h 219"/>
                <a:gd name="T54" fmla="*/ 22 w 131"/>
                <a:gd name="T55" fmla="*/ 45 h 219"/>
                <a:gd name="T56" fmla="*/ 20 w 131"/>
                <a:gd name="T57" fmla="*/ 40 h 219"/>
                <a:gd name="T58" fmla="*/ 18 w 131"/>
                <a:gd name="T59" fmla="*/ 40 h 219"/>
                <a:gd name="T60" fmla="*/ 18 w 131"/>
                <a:gd name="T61" fmla="*/ 38 h 219"/>
                <a:gd name="T62" fmla="*/ 17 w 131"/>
                <a:gd name="T63" fmla="*/ 33 h 219"/>
                <a:gd name="T64" fmla="*/ 14 w 131"/>
                <a:gd name="T65" fmla="*/ 31 h 219"/>
                <a:gd name="T66" fmla="*/ 13 w 131"/>
                <a:gd name="T67" fmla="*/ 28 h 219"/>
                <a:gd name="T68" fmla="*/ 12 w 131"/>
                <a:gd name="T69" fmla="*/ 26 h 219"/>
                <a:gd name="T70" fmla="*/ 9 w 131"/>
                <a:gd name="T71" fmla="*/ 22 h 219"/>
                <a:gd name="T72" fmla="*/ 12 w 131"/>
                <a:gd name="T73" fmla="*/ 23 h 219"/>
                <a:gd name="T74" fmla="*/ 7 w 131"/>
                <a:gd name="T75" fmla="*/ 18 h 219"/>
                <a:gd name="T76" fmla="*/ 5 w 131"/>
                <a:gd name="T77" fmla="*/ 8 h 219"/>
                <a:gd name="T78" fmla="*/ 4 w 131"/>
                <a:gd name="T79" fmla="*/ 6 h 219"/>
                <a:gd name="T80" fmla="*/ 0 w 131"/>
                <a:gd name="T81" fmla="*/ 0 h 219"/>
                <a:gd name="T82" fmla="*/ 3 w 131"/>
                <a:gd name="T83" fmla="*/ 2 h 219"/>
                <a:gd name="T84" fmla="*/ 5 w 131"/>
                <a:gd name="T85" fmla="*/ 7 h 219"/>
                <a:gd name="T86" fmla="*/ 13 w 131"/>
                <a:gd name="T87" fmla="*/ 16 h 219"/>
                <a:gd name="T88" fmla="*/ 22 w 131"/>
                <a:gd name="T89" fmla="*/ 31 h 219"/>
                <a:gd name="T90" fmla="*/ 33 w 131"/>
                <a:gd name="T91" fmla="*/ 48 h 219"/>
                <a:gd name="T92" fmla="*/ 41 w 131"/>
                <a:gd name="T93" fmla="*/ 61 h 219"/>
                <a:gd name="T94" fmla="*/ 48 w 131"/>
                <a:gd name="T95" fmla="*/ 71 h 219"/>
                <a:gd name="T96" fmla="*/ 59 w 131"/>
                <a:gd name="T97" fmla="*/ 93 h 219"/>
                <a:gd name="T98" fmla="*/ 65 w 131"/>
                <a:gd name="T99" fmla="*/ 105 h 219"/>
                <a:gd name="T100" fmla="*/ 73 w 131"/>
                <a:gd name="T101" fmla="*/ 120 h 219"/>
                <a:gd name="T102" fmla="*/ 103 w 131"/>
                <a:gd name="T103" fmla="*/ 166 h 219"/>
                <a:gd name="T104" fmla="*/ 110 w 131"/>
                <a:gd name="T105" fmla="*/ 178 h 219"/>
                <a:gd name="T106" fmla="*/ 128 w 131"/>
                <a:gd name="T107" fmla="*/ 21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4" name="Serbest Form 120"/>
            <p:cNvSpPr>
              <a:spLocks/>
            </p:cNvSpPr>
            <p:nvPr/>
          </p:nvSpPr>
          <p:spPr bwMode="auto">
            <a:xfrm>
              <a:off x="3609" y="2438"/>
              <a:ext cx="298" cy="549"/>
            </a:xfrm>
            <a:custGeom>
              <a:avLst/>
              <a:gdLst>
                <a:gd name="T0" fmla="*/ 14 w 127"/>
                <a:gd name="T1" fmla="*/ 205 h 233"/>
                <a:gd name="T2" fmla="*/ 17 w 127"/>
                <a:gd name="T3" fmla="*/ 199 h 233"/>
                <a:gd name="T4" fmla="*/ 23 w 127"/>
                <a:gd name="T5" fmla="*/ 185 h 233"/>
                <a:gd name="T6" fmla="*/ 27 w 127"/>
                <a:gd name="T7" fmla="*/ 179 h 233"/>
                <a:gd name="T8" fmla="*/ 35 w 127"/>
                <a:gd name="T9" fmla="*/ 165 h 233"/>
                <a:gd name="T10" fmla="*/ 38 w 127"/>
                <a:gd name="T11" fmla="*/ 160 h 233"/>
                <a:gd name="T12" fmla="*/ 41 w 127"/>
                <a:gd name="T13" fmla="*/ 152 h 233"/>
                <a:gd name="T14" fmla="*/ 46 w 127"/>
                <a:gd name="T15" fmla="*/ 145 h 233"/>
                <a:gd name="T16" fmla="*/ 48 w 127"/>
                <a:gd name="T17" fmla="*/ 141 h 233"/>
                <a:gd name="T18" fmla="*/ 49 w 127"/>
                <a:gd name="T19" fmla="*/ 137 h 233"/>
                <a:gd name="T20" fmla="*/ 54 w 127"/>
                <a:gd name="T21" fmla="*/ 128 h 233"/>
                <a:gd name="T22" fmla="*/ 56 w 127"/>
                <a:gd name="T23" fmla="*/ 124 h 233"/>
                <a:gd name="T24" fmla="*/ 58 w 127"/>
                <a:gd name="T25" fmla="*/ 118 h 233"/>
                <a:gd name="T26" fmla="*/ 62 w 127"/>
                <a:gd name="T27" fmla="*/ 112 h 233"/>
                <a:gd name="T28" fmla="*/ 66 w 127"/>
                <a:gd name="T29" fmla="*/ 105 h 233"/>
                <a:gd name="T30" fmla="*/ 71 w 127"/>
                <a:gd name="T31" fmla="*/ 98 h 233"/>
                <a:gd name="T32" fmla="*/ 73 w 127"/>
                <a:gd name="T33" fmla="*/ 93 h 233"/>
                <a:gd name="T34" fmla="*/ 74 w 127"/>
                <a:gd name="T35" fmla="*/ 91 h 233"/>
                <a:gd name="T36" fmla="*/ 76 w 127"/>
                <a:gd name="T37" fmla="*/ 87 h 233"/>
                <a:gd name="T38" fmla="*/ 76 w 127"/>
                <a:gd name="T39" fmla="*/ 85 h 233"/>
                <a:gd name="T40" fmla="*/ 78 w 127"/>
                <a:gd name="T41" fmla="*/ 82 h 233"/>
                <a:gd name="T42" fmla="*/ 85 w 127"/>
                <a:gd name="T43" fmla="*/ 71 h 233"/>
                <a:gd name="T44" fmla="*/ 88 w 127"/>
                <a:gd name="T45" fmla="*/ 65 h 233"/>
                <a:gd name="T46" fmla="*/ 90 w 127"/>
                <a:gd name="T47" fmla="*/ 62 h 233"/>
                <a:gd name="T48" fmla="*/ 95 w 127"/>
                <a:gd name="T49" fmla="*/ 52 h 233"/>
                <a:gd name="T50" fmla="*/ 98 w 127"/>
                <a:gd name="T51" fmla="*/ 50 h 233"/>
                <a:gd name="T52" fmla="*/ 99 w 127"/>
                <a:gd name="T53" fmla="*/ 46 h 233"/>
                <a:gd name="T54" fmla="*/ 99 w 127"/>
                <a:gd name="T55" fmla="*/ 43 h 233"/>
                <a:gd name="T56" fmla="*/ 101 w 127"/>
                <a:gd name="T57" fmla="*/ 38 h 233"/>
                <a:gd name="T58" fmla="*/ 101 w 127"/>
                <a:gd name="T59" fmla="*/ 37 h 233"/>
                <a:gd name="T60" fmla="*/ 103 w 127"/>
                <a:gd name="T61" fmla="*/ 35 h 233"/>
                <a:gd name="T62" fmla="*/ 107 w 127"/>
                <a:gd name="T63" fmla="*/ 31 h 233"/>
                <a:gd name="T64" fmla="*/ 107 w 127"/>
                <a:gd name="T65" fmla="*/ 28 h 233"/>
                <a:gd name="T66" fmla="*/ 109 w 127"/>
                <a:gd name="T67" fmla="*/ 26 h 233"/>
                <a:gd name="T68" fmla="*/ 110 w 127"/>
                <a:gd name="T69" fmla="*/ 23 h 233"/>
                <a:gd name="T70" fmla="*/ 112 w 127"/>
                <a:gd name="T71" fmla="*/ 19 h 233"/>
                <a:gd name="T72" fmla="*/ 113 w 127"/>
                <a:gd name="T73" fmla="*/ 22 h 233"/>
                <a:gd name="T74" fmla="*/ 115 w 127"/>
                <a:gd name="T75" fmla="*/ 15 h 233"/>
                <a:gd name="T76" fmla="*/ 121 w 127"/>
                <a:gd name="T77" fmla="*/ 8 h 233"/>
                <a:gd name="T78" fmla="*/ 124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2 w 127"/>
                <a:gd name="T85" fmla="*/ 8 h 233"/>
                <a:gd name="T86" fmla="*/ 119 w 127"/>
                <a:gd name="T87" fmla="*/ 18 h 233"/>
                <a:gd name="T88" fmla="*/ 111 w 127"/>
                <a:gd name="T89" fmla="*/ 36 h 233"/>
                <a:gd name="T90" fmla="*/ 101 w 127"/>
                <a:gd name="T91" fmla="*/ 54 h 233"/>
                <a:gd name="T92" fmla="*/ 94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8 w 127"/>
                <a:gd name="T99" fmla="*/ 112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3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5" name="Serbest Form 121"/>
            <p:cNvSpPr>
              <a:spLocks/>
            </p:cNvSpPr>
            <p:nvPr/>
          </p:nvSpPr>
          <p:spPr bwMode="auto">
            <a:xfrm>
              <a:off x="3609" y="3088"/>
              <a:ext cx="298" cy="551"/>
            </a:xfrm>
            <a:custGeom>
              <a:avLst/>
              <a:gdLst>
                <a:gd name="T0" fmla="*/ 14 w 127"/>
                <a:gd name="T1" fmla="*/ 205 h 233"/>
                <a:gd name="T2" fmla="*/ 18 w 127"/>
                <a:gd name="T3" fmla="*/ 199 h 233"/>
                <a:gd name="T4" fmla="*/ 25 w 127"/>
                <a:gd name="T5" fmla="*/ 184 h 233"/>
                <a:gd name="T6" fmla="*/ 26 w 127"/>
                <a:gd name="T7" fmla="*/ 179 h 233"/>
                <a:gd name="T8" fmla="*/ 36 w 127"/>
                <a:gd name="T9" fmla="*/ 165 h 233"/>
                <a:gd name="T10" fmla="*/ 39 w 127"/>
                <a:gd name="T11" fmla="*/ 160 h 233"/>
                <a:gd name="T12" fmla="*/ 43 w 127"/>
                <a:gd name="T13" fmla="*/ 151 h 233"/>
                <a:gd name="T14" fmla="*/ 46 w 127"/>
                <a:gd name="T15" fmla="*/ 145 h 233"/>
                <a:gd name="T16" fmla="*/ 50 w 127"/>
                <a:gd name="T17" fmla="*/ 140 h 233"/>
                <a:gd name="T18" fmla="*/ 51 w 127"/>
                <a:gd name="T19" fmla="*/ 137 h 233"/>
                <a:gd name="T20" fmla="*/ 54 w 127"/>
                <a:gd name="T21" fmla="*/ 128 h 233"/>
                <a:gd name="T22" fmla="*/ 57 w 127"/>
                <a:gd name="T23" fmla="*/ 123 h 233"/>
                <a:gd name="T24" fmla="*/ 59 w 127"/>
                <a:gd name="T25" fmla="*/ 119 h 233"/>
                <a:gd name="T26" fmla="*/ 63 w 127"/>
                <a:gd name="T27" fmla="*/ 113 h 233"/>
                <a:gd name="T28" fmla="*/ 66 w 127"/>
                <a:gd name="T29" fmla="*/ 105 h 233"/>
                <a:gd name="T30" fmla="*/ 72 w 127"/>
                <a:gd name="T31" fmla="*/ 97 h 233"/>
                <a:gd name="T32" fmla="*/ 73 w 127"/>
                <a:gd name="T33" fmla="*/ 93 h 233"/>
                <a:gd name="T34" fmla="*/ 75 w 127"/>
                <a:gd name="T35" fmla="*/ 91 h 233"/>
                <a:gd name="T36" fmla="*/ 77 w 127"/>
                <a:gd name="T37" fmla="*/ 86 h 233"/>
                <a:gd name="T38" fmla="*/ 78 w 127"/>
                <a:gd name="T39" fmla="*/ 86 h 233"/>
                <a:gd name="T40" fmla="*/ 80 w 127"/>
                <a:gd name="T41" fmla="*/ 82 h 233"/>
                <a:gd name="T42" fmla="*/ 87 w 127"/>
                <a:gd name="T43" fmla="*/ 70 h 233"/>
                <a:gd name="T44" fmla="*/ 88 w 127"/>
                <a:gd name="T45" fmla="*/ 65 h 233"/>
                <a:gd name="T46" fmla="*/ 91 w 127"/>
                <a:gd name="T47" fmla="*/ 61 h 233"/>
                <a:gd name="T48" fmla="*/ 96 w 127"/>
                <a:gd name="T49" fmla="*/ 52 h 233"/>
                <a:gd name="T50" fmla="*/ 99 w 127"/>
                <a:gd name="T51" fmla="*/ 50 h 233"/>
                <a:gd name="T52" fmla="*/ 100 w 127"/>
                <a:gd name="T53" fmla="*/ 46 h 233"/>
                <a:gd name="T54" fmla="*/ 100 w 127"/>
                <a:gd name="T55" fmla="*/ 42 h 233"/>
                <a:gd name="T56" fmla="*/ 102 w 127"/>
                <a:gd name="T57" fmla="*/ 38 h 233"/>
                <a:gd name="T58" fmla="*/ 102 w 127"/>
                <a:gd name="T59" fmla="*/ 37 h 233"/>
                <a:gd name="T60" fmla="*/ 105 w 127"/>
                <a:gd name="T61" fmla="*/ 34 h 233"/>
                <a:gd name="T62" fmla="*/ 107 w 127"/>
                <a:gd name="T63" fmla="*/ 32 h 233"/>
                <a:gd name="T64" fmla="*/ 108 w 127"/>
                <a:gd name="T65" fmla="*/ 28 h 233"/>
                <a:gd name="T66" fmla="*/ 109 w 127"/>
                <a:gd name="T67" fmla="*/ 25 h 233"/>
                <a:gd name="T68" fmla="*/ 110 w 127"/>
                <a:gd name="T69" fmla="*/ 23 h 233"/>
                <a:gd name="T70" fmla="*/ 112 w 127"/>
                <a:gd name="T71" fmla="*/ 19 h 233"/>
                <a:gd name="T72" fmla="*/ 114 w 127"/>
                <a:gd name="T73" fmla="*/ 22 h 233"/>
                <a:gd name="T74" fmla="*/ 116 w 127"/>
                <a:gd name="T75" fmla="*/ 15 h 233"/>
                <a:gd name="T76" fmla="*/ 123 w 127"/>
                <a:gd name="T77" fmla="*/ 7 h 233"/>
                <a:gd name="T78" fmla="*/ 125 w 127"/>
                <a:gd name="T79" fmla="*/ 5 h 233"/>
                <a:gd name="T80" fmla="*/ 127 w 127"/>
                <a:gd name="T81" fmla="*/ 0 h 233"/>
                <a:gd name="T82" fmla="*/ 127 w 127"/>
                <a:gd name="T83" fmla="*/ 3 h 233"/>
                <a:gd name="T84" fmla="*/ 124 w 127"/>
                <a:gd name="T85" fmla="*/ 7 h 233"/>
                <a:gd name="T86" fmla="*/ 120 w 127"/>
                <a:gd name="T87" fmla="*/ 18 h 233"/>
                <a:gd name="T88" fmla="*/ 111 w 127"/>
                <a:gd name="T89" fmla="*/ 35 h 233"/>
                <a:gd name="T90" fmla="*/ 101 w 127"/>
                <a:gd name="T91" fmla="*/ 54 h 233"/>
                <a:gd name="T92" fmla="*/ 93 w 127"/>
                <a:gd name="T93" fmla="*/ 68 h 233"/>
                <a:gd name="T94" fmla="*/ 88 w 127"/>
                <a:gd name="T95" fmla="*/ 79 h 233"/>
                <a:gd name="T96" fmla="*/ 75 w 127"/>
                <a:gd name="T97" fmla="*/ 101 h 233"/>
                <a:gd name="T98" fmla="*/ 69 w 127"/>
                <a:gd name="T99" fmla="*/ 113 h 233"/>
                <a:gd name="T100" fmla="*/ 59 w 127"/>
                <a:gd name="T101" fmla="*/ 128 h 233"/>
                <a:gd name="T102" fmla="*/ 33 w 127"/>
                <a:gd name="T103" fmla="*/ 179 h 233"/>
                <a:gd name="T104" fmla="*/ 26 w 127"/>
                <a:gd name="T105" fmla="*/ 192 h 233"/>
                <a:gd name="T106" fmla="*/ 1 w 127"/>
                <a:gd name="T107" fmla="*/ 229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6" name="Serbest Form 122"/>
            <p:cNvSpPr>
              <a:spLocks/>
            </p:cNvSpPr>
            <p:nvPr/>
          </p:nvSpPr>
          <p:spPr bwMode="auto">
            <a:xfrm>
              <a:off x="3574" y="752"/>
              <a:ext cx="68" cy="2938"/>
            </a:xfrm>
            <a:custGeom>
              <a:avLst/>
              <a:gdLst>
                <a:gd name="T0" fmla="*/ 4 w 29"/>
                <a:gd name="T1" fmla="*/ 0 h 1244"/>
                <a:gd name="T2" fmla="*/ 9 w 29"/>
                <a:gd name="T3" fmla="*/ 616 h 1244"/>
                <a:gd name="T4" fmla="*/ 0 w 29"/>
                <a:gd name="T5" fmla="*/ 1244 h 1244"/>
                <a:gd name="T6" fmla="*/ 26 w 29"/>
                <a:gd name="T7" fmla="*/ 1244 h 1244"/>
                <a:gd name="T8" fmla="*/ 17 w 29"/>
                <a:gd name="T9" fmla="*/ 901 h 1244"/>
                <a:gd name="T10" fmla="*/ 29 w 29"/>
                <a:gd name="T11" fmla="*/ 283 h 1244"/>
                <a:gd name="T12" fmla="*/ 20 w 29"/>
                <a:gd name="T13" fmla="*/ 0 h 1244"/>
                <a:gd name="T14" fmla="*/ 4 w 29"/>
                <a:gd name="T15" fmla="*/ 0 h 1244"/>
                <a:gd name="T16" fmla="*/ 4 w 29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7" name="Serbest Form 123"/>
            <p:cNvSpPr>
              <a:spLocks/>
            </p:cNvSpPr>
            <p:nvPr/>
          </p:nvSpPr>
          <p:spPr bwMode="auto">
            <a:xfrm>
              <a:off x="4062" y="1280"/>
              <a:ext cx="195" cy="384"/>
            </a:xfrm>
            <a:custGeom>
              <a:avLst/>
              <a:gdLst>
                <a:gd name="T0" fmla="*/ 30 w 82"/>
                <a:gd name="T1" fmla="*/ 5 h 163"/>
                <a:gd name="T2" fmla="*/ 69 w 82"/>
                <a:gd name="T3" fmla="*/ 163 h 163"/>
                <a:gd name="T4" fmla="*/ 15 w 82"/>
                <a:gd name="T5" fmla="*/ 101 h 163"/>
                <a:gd name="T6" fmla="*/ 30 w 82"/>
                <a:gd name="T7" fmla="*/ 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8" name="Serbest Form 124"/>
            <p:cNvSpPr>
              <a:spLocks/>
            </p:cNvSpPr>
            <p:nvPr/>
          </p:nvSpPr>
          <p:spPr bwMode="auto">
            <a:xfrm>
              <a:off x="4069" y="1293"/>
              <a:ext cx="101" cy="316"/>
            </a:xfrm>
            <a:custGeom>
              <a:avLst/>
              <a:gdLst>
                <a:gd name="T0" fmla="*/ 28 w 43"/>
                <a:gd name="T1" fmla="*/ 0 h 135"/>
                <a:gd name="T2" fmla="*/ 43 w 43"/>
                <a:gd name="T3" fmla="*/ 135 h 135"/>
                <a:gd name="T4" fmla="*/ 13 w 43"/>
                <a:gd name="T5" fmla="*/ 96 h 135"/>
                <a:gd name="T6" fmla="*/ 28 w 43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9" name="Serbest Form 125"/>
            <p:cNvSpPr>
              <a:spLocks/>
            </p:cNvSpPr>
            <p:nvPr/>
          </p:nvSpPr>
          <p:spPr bwMode="auto">
            <a:xfrm>
              <a:off x="4039" y="2484"/>
              <a:ext cx="222" cy="427"/>
            </a:xfrm>
            <a:custGeom>
              <a:avLst/>
              <a:gdLst>
                <a:gd name="T0" fmla="*/ 35 w 93"/>
                <a:gd name="T1" fmla="*/ 4 h 180"/>
                <a:gd name="T2" fmla="*/ 80 w 93"/>
                <a:gd name="T3" fmla="*/ 180 h 180"/>
                <a:gd name="T4" fmla="*/ 18 w 93"/>
                <a:gd name="T5" fmla="*/ 109 h 180"/>
                <a:gd name="T6" fmla="*/ 35 w 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0" name="Serbest Form 126"/>
            <p:cNvSpPr>
              <a:spLocks/>
            </p:cNvSpPr>
            <p:nvPr/>
          </p:nvSpPr>
          <p:spPr bwMode="auto">
            <a:xfrm>
              <a:off x="4049" y="2491"/>
              <a:ext cx="111" cy="359"/>
            </a:xfrm>
            <a:custGeom>
              <a:avLst/>
              <a:gdLst>
                <a:gd name="T0" fmla="*/ 31 w 47"/>
                <a:gd name="T1" fmla="*/ 0 h 152"/>
                <a:gd name="T2" fmla="*/ 47 w 47"/>
                <a:gd name="T3" fmla="*/ 152 h 152"/>
                <a:gd name="T4" fmla="*/ 14 w 47"/>
                <a:gd name="T5" fmla="*/ 107 h 152"/>
                <a:gd name="T6" fmla="*/ 31 w 47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1" name="Serbest Form 127"/>
            <p:cNvSpPr>
              <a:spLocks/>
            </p:cNvSpPr>
            <p:nvPr/>
          </p:nvSpPr>
          <p:spPr bwMode="auto">
            <a:xfrm>
              <a:off x="4049" y="3545"/>
              <a:ext cx="222" cy="427"/>
            </a:xfrm>
            <a:custGeom>
              <a:avLst/>
              <a:gdLst>
                <a:gd name="T0" fmla="*/ 35 w 94"/>
                <a:gd name="T1" fmla="*/ 5 h 181"/>
                <a:gd name="T2" fmla="*/ 79 w 94"/>
                <a:gd name="T3" fmla="*/ 181 h 181"/>
                <a:gd name="T4" fmla="*/ 19 w 94"/>
                <a:gd name="T5" fmla="*/ 112 h 181"/>
                <a:gd name="T6" fmla="*/ 35 w 94"/>
                <a:gd name="T7" fmla="*/ 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2" name="Serbest Form 128"/>
            <p:cNvSpPr>
              <a:spLocks/>
            </p:cNvSpPr>
            <p:nvPr/>
          </p:nvSpPr>
          <p:spPr bwMode="auto">
            <a:xfrm>
              <a:off x="4067" y="3558"/>
              <a:ext cx="106" cy="354"/>
            </a:xfrm>
            <a:custGeom>
              <a:avLst/>
              <a:gdLst>
                <a:gd name="T0" fmla="*/ 28 w 45"/>
                <a:gd name="T1" fmla="*/ 0 h 150"/>
                <a:gd name="T2" fmla="*/ 45 w 45"/>
                <a:gd name="T3" fmla="*/ 150 h 150"/>
                <a:gd name="T4" fmla="*/ 13 w 45"/>
                <a:gd name="T5" fmla="*/ 107 h 150"/>
                <a:gd name="T6" fmla="*/ 28 w 45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3" name="Serbest Form 129"/>
            <p:cNvSpPr>
              <a:spLocks/>
            </p:cNvSpPr>
            <p:nvPr/>
          </p:nvSpPr>
          <p:spPr bwMode="auto">
            <a:xfrm>
              <a:off x="4269" y="2322"/>
              <a:ext cx="217" cy="432"/>
            </a:xfrm>
            <a:custGeom>
              <a:avLst/>
              <a:gdLst>
                <a:gd name="T0" fmla="*/ 57 w 92"/>
                <a:gd name="T1" fmla="*/ 5 h 183"/>
                <a:gd name="T2" fmla="*/ 13 w 92"/>
                <a:gd name="T3" fmla="*/ 183 h 183"/>
                <a:gd name="T4" fmla="*/ 72 w 92"/>
                <a:gd name="T5" fmla="*/ 111 h 183"/>
                <a:gd name="T6" fmla="*/ 57 w 92"/>
                <a:gd name="T7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4" name="Serbest Form 130"/>
            <p:cNvSpPr>
              <a:spLocks/>
            </p:cNvSpPr>
            <p:nvPr/>
          </p:nvSpPr>
          <p:spPr bwMode="auto">
            <a:xfrm>
              <a:off x="4365" y="2332"/>
              <a:ext cx="111" cy="356"/>
            </a:xfrm>
            <a:custGeom>
              <a:avLst/>
              <a:gdLst>
                <a:gd name="T0" fmla="*/ 17 w 47"/>
                <a:gd name="T1" fmla="*/ 0 h 150"/>
                <a:gd name="T2" fmla="*/ 0 w 47"/>
                <a:gd name="T3" fmla="*/ 150 h 150"/>
                <a:gd name="T4" fmla="*/ 33 w 47"/>
                <a:gd name="T5" fmla="*/ 106 h 150"/>
                <a:gd name="T6" fmla="*/ 17 w 47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5" name="Serbest Form 131"/>
            <p:cNvSpPr>
              <a:spLocks/>
            </p:cNvSpPr>
            <p:nvPr/>
          </p:nvSpPr>
          <p:spPr bwMode="auto">
            <a:xfrm>
              <a:off x="4254" y="2954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6" name="Serbest Form 132"/>
            <p:cNvSpPr>
              <a:spLocks/>
            </p:cNvSpPr>
            <p:nvPr/>
          </p:nvSpPr>
          <p:spPr bwMode="auto">
            <a:xfrm>
              <a:off x="3963" y="2577"/>
              <a:ext cx="306" cy="478"/>
            </a:xfrm>
            <a:custGeom>
              <a:avLst/>
              <a:gdLst>
                <a:gd name="T0" fmla="*/ 123 w 129"/>
                <a:gd name="T1" fmla="*/ 202 h 202"/>
                <a:gd name="T2" fmla="*/ 10 w 129"/>
                <a:gd name="T3" fmla="*/ 0 h 202"/>
                <a:gd name="T4" fmla="*/ 123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7" name="Serbest Form 133"/>
            <p:cNvSpPr>
              <a:spLocks/>
            </p:cNvSpPr>
            <p:nvPr/>
          </p:nvSpPr>
          <p:spPr bwMode="auto">
            <a:xfrm>
              <a:off x="4261" y="3591"/>
              <a:ext cx="306" cy="478"/>
            </a:xfrm>
            <a:custGeom>
              <a:avLst/>
              <a:gdLst>
                <a:gd name="T0" fmla="*/ 6 w 129"/>
                <a:gd name="T1" fmla="*/ 203 h 203"/>
                <a:gd name="T2" fmla="*/ 120 w 129"/>
                <a:gd name="T3" fmla="*/ 0 h 203"/>
                <a:gd name="T4" fmla="*/ 6 w 129"/>
                <a:gd name="T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8" name="Serbest Form 134"/>
            <p:cNvSpPr>
              <a:spLocks/>
            </p:cNvSpPr>
            <p:nvPr/>
          </p:nvSpPr>
          <p:spPr bwMode="auto">
            <a:xfrm>
              <a:off x="3973" y="3123"/>
              <a:ext cx="303" cy="473"/>
            </a:xfrm>
            <a:custGeom>
              <a:avLst/>
              <a:gdLst>
                <a:gd name="T0" fmla="*/ 124 w 129"/>
                <a:gd name="T1" fmla="*/ 201 h 201"/>
                <a:gd name="T2" fmla="*/ 9 w 129"/>
                <a:gd name="T3" fmla="*/ 0 h 201"/>
                <a:gd name="T4" fmla="*/ 124 w 129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9" name="Serbest Form 135"/>
            <p:cNvSpPr>
              <a:spLocks/>
            </p:cNvSpPr>
            <p:nvPr/>
          </p:nvSpPr>
          <p:spPr bwMode="auto">
            <a:xfrm>
              <a:off x="3981" y="3596"/>
              <a:ext cx="306" cy="480"/>
            </a:xfrm>
            <a:custGeom>
              <a:avLst/>
              <a:gdLst>
                <a:gd name="T0" fmla="*/ 124 w 129"/>
                <a:gd name="T1" fmla="*/ 204 h 204"/>
                <a:gd name="T2" fmla="*/ 9 w 129"/>
                <a:gd name="T3" fmla="*/ 0 h 204"/>
                <a:gd name="T4" fmla="*/ 124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0" name="Serbest Form 136"/>
            <p:cNvSpPr>
              <a:spLocks/>
            </p:cNvSpPr>
            <p:nvPr/>
          </p:nvSpPr>
          <p:spPr bwMode="auto">
            <a:xfrm>
              <a:off x="4254" y="2385"/>
              <a:ext cx="303" cy="483"/>
            </a:xfrm>
            <a:custGeom>
              <a:avLst/>
              <a:gdLst>
                <a:gd name="T0" fmla="*/ 6 w 129"/>
                <a:gd name="T1" fmla="*/ 204 h 204"/>
                <a:gd name="T2" fmla="*/ 120 w 129"/>
                <a:gd name="T3" fmla="*/ 0 h 204"/>
                <a:gd name="T4" fmla="*/ 6 w 129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1" name="Serbest Form 137"/>
            <p:cNvSpPr>
              <a:spLocks/>
            </p:cNvSpPr>
            <p:nvPr/>
          </p:nvSpPr>
          <p:spPr bwMode="auto">
            <a:xfrm>
              <a:off x="3950" y="1945"/>
              <a:ext cx="306" cy="485"/>
            </a:xfrm>
            <a:custGeom>
              <a:avLst/>
              <a:gdLst>
                <a:gd name="T0" fmla="*/ 122 w 129"/>
                <a:gd name="T1" fmla="*/ 205 h 205"/>
                <a:gd name="T2" fmla="*/ 8 w 129"/>
                <a:gd name="T3" fmla="*/ 0 h 205"/>
                <a:gd name="T4" fmla="*/ 122 w 129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2" name="Serbest Form 138"/>
            <p:cNvSpPr>
              <a:spLocks/>
            </p:cNvSpPr>
            <p:nvPr/>
          </p:nvSpPr>
          <p:spPr bwMode="auto">
            <a:xfrm>
              <a:off x="4254" y="1748"/>
              <a:ext cx="303" cy="478"/>
            </a:xfrm>
            <a:custGeom>
              <a:avLst/>
              <a:gdLst>
                <a:gd name="T0" fmla="*/ 6 w 129"/>
                <a:gd name="T1" fmla="*/ 202 h 202"/>
                <a:gd name="T2" fmla="*/ 120 w 129"/>
                <a:gd name="T3" fmla="*/ 0 h 202"/>
                <a:gd name="T4" fmla="*/ 6 w 129"/>
                <a:gd name="T5" fmla="*/ 2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3" name="Serbest Form 139"/>
            <p:cNvSpPr>
              <a:spLocks/>
            </p:cNvSpPr>
            <p:nvPr/>
          </p:nvSpPr>
          <p:spPr bwMode="auto">
            <a:xfrm>
              <a:off x="4249" y="1212"/>
              <a:ext cx="306" cy="475"/>
            </a:xfrm>
            <a:custGeom>
              <a:avLst/>
              <a:gdLst>
                <a:gd name="T0" fmla="*/ 7 w 130"/>
                <a:gd name="T1" fmla="*/ 201 h 201"/>
                <a:gd name="T2" fmla="*/ 120 w 130"/>
                <a:gd name="T3" fmla="*/ 0 h 201"/>
                <a:gd name="T4" fmla="*/ 7 w 130"/>
                <a:gd name="T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4" name="Serbest Form 140"/>
            <p:cNvSpPr>
              <a:spLocks/>
            </p:cNvSpPr>
            <p:nvPr/>
          </p:nvSpPr>
          <p:spPr bwMode="auto">
            <a:xfrm>
              <a:off x="3991" y="1381"/>
              <a:ext cx="273" cy="427"/>
            </a:xfrm>
            <a:custGeom>
              <a:avLst/>
              <a:gdLst>
                <a:gd name="T0" fmla="*/ 112 w 116"/>
                <a:gd name="T1" fmla="*/ 181 h 181"/>
                <a:gd name="T2" fmla="*/ 8 w 116"/>
                <a:gd name="T3" fmla="*/ 0 h 181"/>
                <a:gd name="T4" fmla="*/ 112 w 116"/>
                <a:gd name="T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5" name="Serbest Form 141"/>
            <p:cNvSpPr>
              <a:spLocks/>
            </p:cNvSpPr>
            <p:nvPr/>
          </p:nvSpPr>
          <p:spPr bwMode="auto">
            <a:xfrm>
              <a:off x="3993" y="2577"/>
              <a:ext cx="260" cy="473"/>
            </a:xfrm>
            <a:custGeom>
              <a:avLst/>
              <a:gdLst>
                <a:gd name="T0" fmla="*/ 97 w 110"/>
                <a:gd name="T1" fmla="*/ 176 h 201"/>
                <a:gd name="T2" fmla="*/ 93 w 110"/>
                <a:gd name="T3" fmla="*/ 169 h 201"/>
                <a:gd name="T4" fmla="*/ 89 w 110"/>
                <a:gd name="T5" fmla="*/ 156 h 201"/>
                <a:gd name="T6" fmla="*/ 88 w 110"/>
                <a:gd name="T7" fmla="*/ 153 h 201"/>
                <a:gd name="T8" fmla="*/ 79 w 110"/>
                <a:gd name="T9" fmla="*/ 140 h 201"/>
                <a:gd name="T10" fmla="*/ 76 w 110"/>
                <a:gd name="T11" fmla="*/ 136 h 201"/>
                <a:gd name="T12" fmla="*/ 73 w 110"/>
                <a:gd name="T13" fmla="*/ 128 h 201"/>
                <a:gd name="T14" fmla="*/ 71 w 110"/>
                <a:gd name="T15" fmla="*/ 123 h 201"/>
                <a:gd name="T16" fmla="*/ 68 w 110"/>
                <a:gd name="T17" fmla="*/ 120 h 201"/>
                <a:gd name="T18" fmla="*/ 68 w 110"/>
                <a:gd name="T19" fmla="*/ 116 h 201"/>
                <a:gd name="T20" fmla="*/ 64 w 110"/>
                <a:gd name="T21" fmla="*/ 108 h 201"/>
                <a:gd name="T22" fmla="*/ 62 w 110"/>
                <a:gd name="T23" fmla="*/ 104 h 201"/>
                <a:gd name="T24" fmla="*/ 60 w 110"/>
                <a:gd name="T25" fmla="*/ 99 h 201"/>
                <a:gd name="T26" fmla="*/ 58 w 110"/>
                <a:gd name="T27" fmla="*/ 95 h 201"/>
                <a:gd name="T28" fmla="*/ 55 w 110"/>
                <a:gd name="T29" fmla="*/ 89 h 201"/>
                <a:gd name="T30" fmla="*/ 49 w 110"/>
                <a:gd name="T31" fmla="*/ 82 h 201"/>
                <a:gd name="T32" fmla="*/ 49 w 110"/>
                <a:gd name="T33" fmla="*/ 80 h 201"/>
                <a:gd name="T34" fmla="*/ 46 w 110"/>
                <a:gd name="T35" fmla="*/ 76 h 201"/>
                <a:gd name="T36" fmla="*/ 45 w 110"/>
                <a:gd name="T37" fmla="*/ 73 h 201"/>
                <a:gd name="T38" fmla="*/ 45 w 110"/>
                <a:gd name="T39" fmla="*/ 72 h 201"/>
                <a:gd name="T40" fmla="*/ 43 w 110"/>
                <a:gd name="T41" fmla="*/ 69 h 201"/>
                <a:gd name="T42" fmla="*/ 37 w 110"/>
                <a:gd name="T43" fmla="*/ 59 h 201"/>
                <a:gd name="T44" fmla="*/ 36 w 110"/>
                <a:gd name="T45" fmla="*/ 55 h 201"/>
                <a:gd name="T46" fmla="*/ 33 w 110"/>
                <a:gd name="T47" fmla="*/ 51 h 201"/>
                <a:gd name="T48" fmla="*/ 29 w 110"/>
                <a:gd name="T49" fmla="*/ 43 h 201"/>
                <a:gd name="T50" fmla="*/ 27 w 110"/>
                <a:gd name="T51" fmla="*/ 42 h 201"/>
                <a:gd name="T52" fmla="*/ 27 w 110"/>
                <a:gd name="T53" fmla="*/ 39 h 201"/>
                <a:gd name="T54" fmla="*/ 28 w 110"/>
                <a:gd name="T55" fmla="*/ 34 h 201"/>
                <a:gd name="T56" fmla="*/ 24 w 110"/>
                <a:gd name="T57" fmla="*/ 31 h 201"/>
                <a:gd name="T58" fmla="*/ 24 w 110"/>
                <a:gd name="T59" fmla="*/ 29 h 201"/>
                <a:gd name="T60" fmla="*/ 23 w 110"/>
                <a:gd name="T61" fmla="*/ 29 h 201"/>
                <a:gd name="T62" fmla="*/ 19 w 110"/>
                <a:gd name="T63" fmla="*/ 26 h 201"/>
                <a:gd name="T64" fmla="*/ 20 w 110"/>
                <a:gd name="T65" fmla="*/ 21 h 201"/>
                <a:gd name="T66" fmla="*/ 17 w 110"/>
                <a:gd name="T67" fmla="*/ 21 h 201"/>
                <a:gd name="T68" fmla="*/ 17 w 110"/>
                <a:gd name="T69" fmla="*/ 17 h 201"/>
                <a:gd name="T70" fmla="*/ 16 w 110"/>
                <a:gd name="T71" fmla="*/ 14 h 201"/>
                <a:gd name="T72" fmla="*/ 15 w 110"/>
                <a:gd name="T73" fmla="*/ 17 h 201"/>
                <a:gd name="T74" fmla="*/ 13 w 110"/>
                <a:gd name="T75" fmla="*/ 11 h 201"/>
                <a:gd name="T76" fmla="*/ 4 w 110"/>
                <a:gd name="T77" fmla="*/ 5 h 201"/>
                <a:gd name="T78" fmla="*/ 3 w 110"/>
                <a:gd name="T79" fmla="*/ 4 h 201"/>
                <a:gd name="T80" fmla="*/ 0 w 110"/>
                <a:gd name="T81" fmla="*/ 0 h 201"/>
                <a:gd name="T82" fmla="*/ 0 w 110"/>
                <a:gd name="T83" fmla="*/ 3 h 201"/>
                <a:gd name="T84" fmla="*/ 4 w 110"/>
                <a:gd name="T85" fmla="*/ 5 h 201"/>
                <a:gd name="T86" fmla="*/ 6 w 110"/>
                <a:gd name="T87" fmla="*/ 16 h 201"/>
                <a:gd name="T88" fmla="*/ 13 w 110"/>
                <a:gd name="T89" fmla="*/ 30 h 201"/>
                <a:gd name="T90" fmla="*/ 20 w 110"/>
                <a:gd name="T91" fmla="*/ 46 h 201"/>
                <a:gd name="T92" fmla="*/ 28 w 110"/>
                <a:gd name="T93" fmla="*/ 59 h 201"/>
                <a:gd name="T94" fmla="*/ 32 w 110"/>
                <a:gd name="T95" fmla="*/ 69 h 201"/>
                <a:gd name="T96" fmla="*/ 43 w 110"/>
                <a:gd name="T97" fmla="*/ 87 h 201"/>
                <a:gd name="T98" fmla="*/ 49 w 110"/>
                <a:gd name="T99" fmla="*/ 97 h 201"/>
                <a:gd name="T100" fmla="*/ 58 w 110"/>
                <a:gd name="T101" fmla="*/ 110 h 201"/>
                <a:gd name="T102" fmla="*/ 77 w 110"/>
                <a:gd name="T103" fmla="*/ 154 h 201"/>
                <a:gd name="T104" fmla="*/ 85 w 110"/>
                <a:gd name="T105" fmla="*/ 166 h 201"/>
                <a:gd name="T106" fmla="*/ 109 w 110"/>
                <a:gd name="T107" fmla="*/ 19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6" name="Serbest Form 142"/>
            <p:cNvSpPr>
              <a:spLocks/>
            </p:cNvSpPr>
            <p:nvPr/>
          </p:nvSpPr>
          <p:spPr bwMode="auto">
            <a:xfrm>
              <a:off x="3978" y="1963"/>
              <a:ext cx="258" cy="478"/>
            </a:xfrm>
            <a:custGeom>
              <a:avLst/>
              <a:gdLst>
                <a:gd name="T0" fmla="*/ 96 w 109"/>
                <a:gd name="T1" fmla="*/ 177 h 202"/>
                <a:gd name="T2" fmla="*/ 94 w 109"/>
                <a:gd name="T3" fmla="*/ 172 h 202"/>
                <a:gd name="T4" fmla="*/ 88 w 109"/>
                <a:gd name="T5" fmla="*/ 158 h 202"/>
                <a:gd name="T6" fmla="*/ 87 w 109"/>
                <a:gd name="T7" fmla="*/ 155 h 202"/>
                <a:gd name="T8" fmla="*/ 79 w 109"/>
                <a:gd name="T9" fmla="*/ 143 h 202"/>
                <a:gd name="T10" fmla="*/ 75 w 109"/>
                <a:gd name="T11" fmla="*/ 138 h 202"/>
                <a:gd name="T12" fmla="*/ 73 w 109"/>
                <a:gd name="T13" fmla="*/ 131 h 202"/>
                <a:gd name="T14" fmla="*/ 70 w 109"/>
                <a:gd name="T15" fmla="*/ 124 h 202"/>
                <a:gd name="T16" fmla="*/ 68 w 109"/>
                <a:gd name="T17" fmla="*/ 122 h 202"/>
                <a:gd name="T18" fmla="*/ 68 w 109"/>
                <a:gd name="T19" fmla="*/ 118 h 202"/>
                <a:gd name="T20" fmla="*/ 65 w 109"/>
                <a:gd name="T21" fmla="*/ 110 h 202"/>
                <a:gd name="T22" fmla="*/ 61 w 109"/>
                <a:gd name="T23" fmla="*/ 106 h 202"/>
                <a:gd name="T24" fmla="*/ 60 w 109"/>
                <a:gd name="T25" fmla="*/ 102 h 202"/>
                <a:gd name="T26" fmla="*/ 57 w 109"/>
                <a:gd name="T27" fmla="*/ 97 h 202"/>
                <a:gd name="T28" fmla="*/ 55 w 109"/>
                <a:gd name="T29" fmla="*/ 91 h 202"/>
                <a:gd name="T30" fmla="*/ 48 w 109"/>
                <a:gd name="T31" fmla="*/ 84 h 202"/>
                <a:gd name="T32" fmla="*/ 48 w 109"/>
                <a:gd name="T33" fmla="*/ 80 h 202"/>
                <a:gd name="T34" fmla="*/ 46 w 109"/>
                <a:gd name="T35" fmla="*/ 79 h 202"/>
                <a:gd name="T36" fmla="*/ 44 w 109"/>
                <a:gd name="T37" fmla="*/ 76 h 202"/>
                <a:gd name="T38" fmla="*/ 44 w 109"/>
                <a:gd name="T39" fmla="*/ 75 h 202"/>
                <a:gd name="T40" fmla="*/ 43 w 109"/>
                <a:gd name="T41" fmla="*/ 70 h 202"/>
                <a:gd name="T42" fmla="*/ 38 w 109"/>
                <a:gd name="T43" fmla="*/ 61 h 202"/>
                <a:gd name="T44" fmla="*/ 37 w 109"/>
                <a:gd name="T45" fmla="*/ 57 h 202"/>
                <a:gd name="T46" fmla="*/ 33 w 109"/>
                <a:gd name="T47" fmla="*/ 53 h 202"/>
                <a:gd name="T48" fmla="*/ 29 w 109"/>
                <a:gd name="T49" fmla="*/ 45 h 202"/>
                <a:gd name="T50" fmla="*/ 26 w 109"/>
                <a:gd name="T51" fmla="*/ 44 h 202"/>
                <a:gd name="T52" fmla="*/ 26 w 109"/>
                <a:gd name="T53" fmla="*/ 40 h 202"/>
                <a:gd name="T54" fmla="*/ 27 w 109"/>
                <a:gd name="T55" fmla="*/ 37 h 202"/>
                <a:gd name="T56" fmla="*/ 25 w 109"/>
                <a:gd name="T57" fmla="*/ 33 h 202"/>
                <a:gd name="T58" fmla="*/ 25 w 109"/>
                <a:gd name="T59" fmla="*/ 30 h 202"/>
                <a:gd name="T60" fmla="*/ 24 w 109"/>
                <a:gd name="T61" fmla="*/ 29 h 202"/>
                <a:gd name="T62" fmla="*/ 18 w 109"/>
                <a:gd name="T63" fmla="*/ 28 h 202"/>
                <a:gd name="T64" fmla="*/ 18 w 109"/>
                <a:gd name="T65" fmla="*/ 24 h 202"/>
                <a:gd name="T66" fmla="*/ 17 w 109"/>
                <a:gd name="T67" fmla="*/ 23 h 202"/>
                <a:gd name="T68" fmla="*/ 17 w 109"/>
                <a:gd name="T69" fmla="*/ 20 h 202"/>
                <a:gd name="T70" fmla="*/ 16 w 109"/>
                <a:gd name="T71" fmla="*/ 16 h 202"/>
                <a:gd name="T72" fmla="*/ 13 w 109"/>
                <a:gd name="T73" fmla="*/ 20 h 202"/>
                <a:gd name="T74" fmla="*/ 13 w 109"/>
                <a:gd name="T75" fmla="*/ 13 h 202"/>
                <a:gd name="T76" fmla="*/ 4 w 109"/>
                <a:gd name="T77" fmla="*/ 8 h 202"/>
                <a:gd name="T78" fmla="*/ 3 w 109"/>
                <a:gd name="T79" fmla="*/ 7 h 202"/>
                <a:gd name="T80" fmla="*/ 0 w 109"/>
                <a:gd name="T81" fmla="*/ 0 h 202"/>
                <a:gd name="T82" fmla="*/ 0 w 109"/>
                <a:gd name="T83" fmla="*/ 3 h 202"/>
                <a:gd name="T84" fmla="*/ 4 w 109"/>
                <a:gd name="T85" fmla="*/ 8 h 202"/>
                <a:gd name="T86" fmla="*/ 5 w 109"/>
                <a:gd name="T87" fmla="*/ 17 h 202"/>
                <a:gd name="T88" fmla="*/ 13 w 109"/>
                <a:gd name="T89" fmla="*/ 33 h 202"/>
                <a:gd name="T90" fmla="*/ 20 w 109"/>
                <a:gd name="T91" fmla="*/ 49 h 202"/>
                <a:gd name="T92" fmla="*/ 27 w 109"/>
                <a:gd name="T93" fmla="*/ 62 h 202"/>
                <a:gd name="T94" fmla="*/ 31 w 109"/>
                <a:gd name="T95" fmla="*/ 70 h 202"/>
                <a:gd name="T96" fmla="*/ 43 w 109"/>
                <a:gd name="T97" fmla="*/ 89 h 202"/>
                <a:gd name="T98" fmla="*/ 48 w 109"/>
                <a:gd name="T99" fmla="*/ 98 h 202"/>
                <a:gd name="T100" fmla="*/ 57 w 109"/>
                <a:gd name="T101" fmla="*/ 111 h 202"/>
                <a:gd name="T102" fmla="*/ 78 w 109"/>
                <a:gd name="T103" fmla="*/ 156 h 202"/>
                <a:gd name="T104" fmla="*/ 85 w 109"/>
                <a:gd name="T105" fmla="*/ 168 h 202"/>
                <a:gd name="T106" fmla="*/ 108 w 109"/>
                <a:gd name="T107" fmla="*/ 19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7" name="Serbest Form 143"/>
            <p:cNvSpPr>
              <a:spLocks/>
            </p:cNvSpPr>
            <p:nvPr/>
          </p:nvSpPr>
          <p:spPr bwMode="auto">
            <a:xfrm>
              <a:off x="4019" y="1389"/>
              <a:ext cx="230" cy="420"/>
            </a:xfrm>
            <a:custGeom>
              <a:avLst/>
              <a:gdLst>
                <a:gd name="T0" fmla="*/ 86 w 97"/>
                <a:gd name="T1" fmla="*/ 156 h 178"/>
                <a:gd name="T2" fmla="*/ 83 w 97"/>
                <a:gd name="T3" fmla="*/ 151 h 178"/>
                <a:gd name="T4" fmla="*/ 80 w 97"/>
                <a:gd name="T5" fmla="*/ 139 h 178"/>
                <a:gd name="T6" fmla="*/ 77 w 97"/>
                <a:gd name="T7" fmla="*/ 137 h 178"/>
                <a:gd name="T8" fmla="*/ 70 w 97"/>
                <a:gd name="T9" fmla="*/ 125 h 178"/>
                <a:gd name="T10" fmla="*/ 69 w 97"/>
                <a:gd name="T11" fmla="*/ 121 h 178"/>
                <a:gd name="T12" fmla="*/ 65 w 97"/>
                <a:gd name="T13" fmla="*/ 114 h 178"/>
                <a:gd name="T14" fmla="*/ 62 w 97"/>
                <a:gd name="T15" fmla="*/ 109 h 178"/>
                <a:gd name="T16" fmla="*/ 60 w 97"/>
                <a:gd name="T17" fmla="*/ 107 h 178"/>
                <a:gd name="T18" fmla="*/ 60 w 97"/>
                <a:gd name="T19" fmla="*/ 103 h 178"/>
                <a:gd name="T20" fmla="*/ 57 w 97"/>
                <a:gd name="T21" fmla="*/ 96 h 178"/>
                <a:gd name="T22" fmla="*/ 56 w 97"/>
                <a:gd name="T23" fmla="*/ 94 h 178"/>
                <a:gd name="T24" fmla="*/ 54 w 97"/>
                <a:gd name="T25" fmla="*/ 88 h 178"/>
                <a:gd name="T26" fmla="*/ 50 w 97"/>
                <a:gd name="T27" fmla="*/ 85 h 178"/>
                <a:gd name="T28" fmla="*/ 48 w 97"/>
                <a:gd name="T29" fmla="*/ 79 h 178"/>
                <a:gd name="T30" fmla="*/ 44 w 97"/>
                <a:gd name="T31" fmla="*/ 73 h 178"/>
                <a:gd name="T32" fmla="*/ 43 w 97"/>
                <a:gd name="T33" fmla="*/ 70 h 178"/>
                <a:gd name="T34" fmla="*/ 41 w 97"/>
                <a:gd name="T35" fmla="*/ 68 h 178"/>
                <a:gd name="T36" fmla="*/ 40 w 97"/>
                <a:gd name="T37" fmla="*/ 65 h 178"/>
                <a:gd name="T38" fmla="*/ 40 w 97"/>
                <a:gd name="T39" fmla="*/ 65 h 178"/>
                <a:gd name="T40" fmla="*/ 39 w 97"/>
                <a:gd name="T41" fmla="*/ 60 h 178"/>
                <a:gd name="T42" fmla="*/ 33 w 97"/>
                <a:gd name="T43" fmla="*/ 52 h 178"/>
                <a:gd name="T44" fmla="*/ 31 w 97"/>
                <a:gd name="T45" fmla="*/ 48 h 178"/>
                <a:gd name="T46" fmla="*/ 30 w 97"/>
                <a:gd name="T47" fmla="*/ 46 h 178"/>
                <a:gd name="T48" fmla="*/ 26 w 97"/>
                <a:gd name="T49" fmla="*/ 39 h 178"/>
                <a:gd name="T50" fmla="*/ 22 w 97"/>
                <a:gd name="T51" fmla="*/ 38 h 178"/>
                <a:gd name="T52" fmla="*/ 24 w 97"/>
                <a:gd name="T53" fmla="*/ 34 h 178"/>
                <a:gd name="T54" fmla="*/ 24 w 97"/>
                <a:gd name="T55" fmla="*/ 30 h 178"/>
                <a:gd name="T56" fmla="*/ 20 w 97"/>
                <a:gd name="T57" fmla="*/ 27 h 178"/>
                <a:gd name="T58" fmla="*/ 22 w 97"/>
                <a:gd name="T59" fmla="*/ 26 h 178"/>
                <a:gd name="T60" fmla="*/ 20 w 97"/>
                <a:gd name="T61" fmla="*/ 25 h 178"/>
                <a:gd name="T62" fmla="*/ 17 w 97"/>
                <a:gd name="T63" fmla="*/ 22 h 178"/>
                <a:gd name="T64" fmla="*/ 17 w 97"/>
                <a:gd name="T65" fmla="*/ 18 h 178"/>
                <a:gd name="T66" fmla="*/ 15 w 97"/>
                <a:gd name="T67" fmla="*/ 18 h 178"/>
                <a:gd name="T68" fmla="*/ 15 w 97"/>
                <a:gd name="T69" fmla="*/ 16 h 178"/>
                <a:gd name="T70" fmla="*/ 14 w 97"/>
                <a:gd name="T71" fmla="*/ 13 h 178"/>
                <a:gd name="T72" fmla="*/ 13 w 97"/>
                <a:gd name="T73" fmla="*/ 16 h 178"/>
                <a:gd name="T74" fmla="*/ 11 w 97"/>
                <a:gd name="T75" fmla="*/ 10 h 178"/>
                <a:gd name="T76" fmla="*/ 3 w 97"/>
                <a:gd name="T77" fmla="*/ 5 h 178"/>
                <a:gd name="T78" fmla="*/ 2 w 97"/>
                <a:gd name="T79" fmla="*/ 4 h 178"/>
                <a:gd name="T80" fmla="*/ 0 w 97"/>
                <a:gd name="T81" fmla="*/ 0 h 178"/>
                <a:gd name="T82" fmla="*/ 0 w 97"/>
                <a:gd name="T83" fmla="*/ 1 h 178"/>
                <a:gd name="T84" fmla="*/ 2 w 97"/>
                <a:gd name="T85" fmla="*/ 5 h 178"/>
                <a:gd name="T86" fmla="*/ 5 w 97"/>
                <a:gd name="T87" fmla="*/ 14 h 178"/>
                <a:gd name="T88" fmla="*/ 11 w 97"/>
                <a:gd name="T89" fmla="*/ 27 h 178"/>
                <a:gd name="T90" fmla="*/ 18 w 97"/>
                <a:gd name="T91" fmla="*/ 42 h 178"/>
                <a:gd name="T92" fmla="*/ 24 w 97"/>
                <a:gd name="T93" fmla="*/ 53 h 178"/>
                <a:gd name="T94" fmla="*/ 27 w 97"/>
                <a:gd name="T95" fmla="*/ 61 h 178"/>
                <a:gd name="T96" fmla="*/ 36 w 97"/>
                <a:gd name="T97" fmla="*/ 78 h 178"/>
                <a:gd name="T98" fmla="*/ 43 w 97"/>
                <a:gd name="T99" fmla="*/ 86 h 178"/>
                <a:gd name="T100" fmla="*/ 49 w 97"/>
                <a:gd name="T101" fmla="*/ 98 h 178"/>
                <a:gd name="T102" fmla="*/ 69 w 97"/>
                <a:gd name="T103" fmla="*/ 138 h 178"/>
                <a:gd name="T104" fmla="*/ 74 w 97"/>
                <a:gd name="T105" fmla="*/ 148 h 178"/>
                <a:gd name="T106" fmla="*/ 96 w 97"/>
                <a:gd name="T107" fmla="*/ 176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8" name="Serbest Form 144"/>
            <p:cNvSpPr>
              <a:spLocks/>
            </p:cNvSpPr>
            <p:nvPr/>
          </p:nvSpPr>
          <p:spPr bwMode="auto">
            <a:xfrm>
              <a:off x="4249" y="1240"/>
              <a:ext cx="275" cy="447"/>
            </a:xfrm>
            <a:custGeom>
              <a:avLst/>
              <a:gdLst>
                <a:gd name="T0" fmla="*/ 16 w 117"/>
                <a:gd name="T1" fmla="*/ 171 h 190"/>
                <a:gd name="T2" fmla="*/ 19 w 117"/>
                <a:gd name="T3" fmla="*/ 164 h 190"/>
                <a:gd name="T4" fmla="*/ 28 w 117"/>
                <a:gd name="T5" fmla="*/ 154 h 190"/>
                <a:gd name="T6" fmla="*/ 30 w 117"/>
                <a:gd name="T7" fmla="*/ 150 h 190"/>
                <a:gd name="T8" fmla="*/ 38 w 117"/>
                <a:gd name="T9" fmla="*/ 137 h 190"/>
                <a:gd name="T10" fmla="*/ 40 w 117"/>
                <a:gd name="T11" fmla="*/ 134 h 190"/>
                <a:gd name="T12" fmla="*/ 45 w 117"/>
                <a:gd name="T13" fmla="*/ 126 h 190"/>
                <a:gd name="T14" fmla="*/ 47 w 117"/>
                <a:gd name="T15" fmla="*/ 121 h 190"/>
                <a:gd name="T16" fmla="*/ 49 w 117"/>
                <a:gd name="T17" fmla="*/ 117 h 190"/>
                <a:gd name="T18" fmla="*/ 53 w 117"/>
                <a:gd name="T19" fmla="*/ 116 h 190"/>
                <a:gd name="T20" fmla="*/ 57 w 117"/>
                <a:gd name="T21" fmla="*/ 110 h 190"/>
                <a:gd name="T22" fmla="*/ 59 w 117"/>
                <a:gd name="T23" fmla="*/ 106 h 190"/>
                <a:gd name="T24" fmla="*/ 62 w 117"/>
                <a:gd name="T25" fmla="*/ 102 h 190"/>
                <a:gd name="T26" fmla="*/ 63 w 117"/>
                <a:gd name="T27" fmla="*/ 97 h 190"/>
                <a:gd name="T28" fmla="*/ 68 w 117"/>
                <a:gd name="T29" fmla="*/ 91 h 190"/>
                <a:gd name="T30" fmla="*/ 71 w 117"/>
                <a:gd name="T31" fmla="*/ 84 h 190"/>
                <a:gd name="T32" fmla="*/ 74 w 117"/>
                <a:gd name="T33" fmla="*/ 81 h 190"/>
                <a:gd name="T34" fmla="*/ 74 w 117"/>
                <a:gd name="T35" fmla="*/ 78 h 190"/>
                <a:gd name="T36" fmla="*/ 76 w 117"/>
                <a:gd name="T37" fmla="*/ 76 h 190"/>
                <a:gd name="T38" fmla="*/ 79 w 117"/>
                <a:gd name="T39" fmla="*/ 76 h 190"/>
                <a:gd name="T40" fmla="*/ 80 w 117"/>
                <a:gd name="T41" fmla="*/ 70 h 190"/>
                <a:gd name="T42" fmla="*/ 85 w 117"/>
                <a:gd name="T43" fmla="*/ 63 h 190"/>
                <a:gd name="T44" fmla="*/ 88 w 117"/>
                <a:gd name="T45" fmla="*/ 57 h 190"/>
                <a:gd name="T46" fmla="*/ 89 w 117"/>
                <a:gd name="T47" fmla="*/ 55 h 190"/>
                <a:gd name="T48" fmla="*/ 94 w 117"/>
                <a:gd name="T49" fmla="*/ 47 h 190"/>
                <a:gd name="T50" fmla="*/ 93 w 117"/>
                <a:gd name="T51" fmla="*/ 43 h 190"/>
                <a:gd name="T52" fmla="*/ 97 w 117"/>
                <a:gd name="T53" fmla="*/ 42 h 190"/>
                <a:gd name="T54" fmla="*/ 101 w 117"/>
                <a:gd name="T55" fmla="*/ 41 h 190"/>
                <a:gd name="T56" fmla="*/ 102 w 117"/>
                <a:gd name="T57" fmla="*/ 37 h 190"/>
                <a:gd name="T58" fmla="*/ 105 w 117"/>
                <a:gd name="T59" fmla="*/ 37 h 190"/>
                <a:gd name="T60" fmla="*/ 105 w 117"/>
                <a:gd name="T61" fmla="*/ 35 h 190"/>
                <a:gd name="T62" fmla="*/ 105 w 117"/>
                <a:gd name="T63" fmla="*/ 30 h 190"/>
                <a:gd name="T64" fmla="*/ 107 w 117"/>
                <a:gd name="T65" fmla="*/ 28 h 190"/>
                <a:gd name="T66" fmla="*/ 107 w 117"/>
                <a:gd name="T67" fmla="*/ 26 h 190"/>
                <a:gd name="T68" fmla="*/ 110 w 117"/>
                <a:gd name="T69" fmla="*/ 25 h 190"/>
                <a:gd name="T70" fmla="*/ 111 w 117"/>
                <a:gd name="T71" fmla="*/ 22 h 190"/>
                <a:gd name="T72" fmla="*/ 109 w 117"/>
                <a:gd name="T73" fmla="*/ 21 h 190"/>
                <a:gd name="T74" fmla="*/ 113 w 117"/>
                <a:gd name="T75" fmla="*/ 17 h 190"/>
                <a:gd name="T76" fmla="*/ 113 w 117"/>
                <a:gd name="T77" fmla="*/ 8 h 190"/>
                <a:gd name="T78" fmla="*/ 114 w 117"/>
                <a:gd name="T79" fmla="*/ 7 h 190"/>
                <a:gd name="T80" fmla="*/ 117 w 117"/>
                <a:gd name="T81" fmla="*/ 0 h 190"/>
                <a:gd name="T82" fmla="*/ 114 w 117"/>
                <a:gd name="T83" fmla="*/ 1 h 190"/>
                <a:gd name="T84" fmla="*/ 113 w 117"/>
                <a:gd name="T85" fmla="*/ 8 h 190"/>
                <a:gd name="T86" fmla="*/ 106 w 117"/>
                <a:gd name="T87" fmla="*/ 13 h 190"/>
                <a:gd name="T88" fmla="*/ 97 w 117"/>
                <a:gd name="T89" fmla="*/ 26 h 190"/>
                <a:gd name="T90" fmla="*/ 87 w 117"/>
                <a:gd name="T91" fmla="*/ 41 h 190"/>
                <a:gd name="T92" fmla="*/ 80 w 117"/>
                <a:gd name="T93" fmla="*/ 54 h 190"/>
                <a:gd name="T94" fmla="*/ 74 w 117"/>
                <a:gd name="T95" fmla="*/ 63 h 190"/>
                <a:gd name="T96" fmla="*/ 63 w 117"/>
                <a:gd name="T97" fmla="*/ 81 h 190"/>
                <a:gd name="T98" fmla="*/ 59 w 117"/>
                <a:gd name="T99" fmla="*/ 91 h 190"/>
                <a:gd name="T100" fmla="*/ 53 w 117"/>
                <a:gd name="T101" fmla="*/ 104 h 190"/>
                <a:gd name="T102" fmla="*/ 25 w 117"/>
                <a:gd name="T103" fmla="*/ 143 h 190"/>
                <a:gd name="T104" fmla="*/ 19 w 117"/>
                <a:gd name="T105" fmla="*/ 154 h 190"/>
                <a:gd name="T106" fmla="*/ 4 w 117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9" name="Serbest Form 145"/>
            <p:cNvSpPr>
              <a:spLocks/>
            </p:cNvSpPr>
            <p:nvPr/>
          </p:nvSpPr>
          <p:spPr bwMode="auto">
            <a:xfrm>
              <a:off x="4254" y="1766"/>
              <a:ext cx="273" cy="450"/>
            </a:xfrm>
            <a:custGeom>
              <a:avLst/>
              <a:gdLst>
                <a:gd name="T0" fmla="*/ 16 w 116"/>
                <a:gd name="T1" fmla="*/ 170 h 190"/>
                <a:gd name="T2" fmla="*/ 18 w 116"/>
                <a:gd name="T3" fmla="*/ 164 h 190"/>
                <a:gd name="T4" fmla="*/ 27 w 116"/>
                <a:gd name="T5" fmla="*/ 154 h 190"/>
                <a:gd name="T6" fmla="*/ 30 w 116"/>
                <a:gd name="T7" fmla="*/ 150 h 190"/>
                <a:gd name="T8" fmla="*/ 36 w 116"/>
                <a:gd name="T9" fmla="*/ 137 h 190"/>
                <a:gd name="T10" fmla="*/ 39 w 116"/>
                <a:gd name="T11" fmla="*/ 134 h 190"/>
                <a:gd name="T12" fmla="*/ 44 w 116"/>
                <a:gd name="T13" fmla="*/ 127 h 190"/>
                <a:gd name="T14" fmla="*/ 47 w 116"/>
                <a:gd name="T15" fmla="*/ 121 h 190"/>
                <a:gd name="T16" fmla="*/ 48 w 116"/>
                <a:gd name="T17" fmla="*/ 117 h 190"/>
                <a:gd name="T18" fmla="*/ 51 w 116"/>
                <a:gd name="T19" fmla="*/ 115 h 190"/>
                <a:gd name="T20" fmla="*/ 56 w 116"/>
                <a:gd name="T21" fmla="*/ 110 h 190"/>
                <a:gd name="T22" fmla="*/ 59 w 116"/>
                <a:gd name="T23" fmla="*/ 106 h 190"/>
                <a:gd name="T24" fmla="*/ 61 w 116"/>
                <a:gd name="T25" fmla="*/ 102 h 190"/>
                <a:gd name="T26" fmla="*/ 63 w 116"/>
                <a:gd name="T27" fmla="*/ 96 h 190"/>
                <a:gd name="T28" fmla="*/ 66 w 116"/>
                <a:gd name="T29" fmla="*/ 91 h 190"/>
                <a:gd name="T30" fmla="*/ 70 w 116"/>
                <a:gd name="T31" fmla="*/ 83 h 190"/>
                <a:gd name="T32" fmla="*/ 73 w 116"/>
                <a:gd name="T33" fmla="*/ 81 h 190"/>
                <a:gd name="T34" fmla="*/ 73 w 116"/>
                <a:gd name="T35" fmla="*/ 78 h 190"/>
                <a:gd name="T36" fmla="*/ 76 w 116"/>
                <a:gd name="T37" fmla="*/ 74 h 190"/>
                <a:gd name="T38" fmla="*/ 77 w 116"/>
                <a:gd name="T39" fmla="*/ 74 h 190"/>
                <a:gd name="T40" fmla="*/ 78 w 116"/>
                <a:gd name="T41" fmla="*/ 70 h 190"/>
                <a:gd name="T42" fmla="*/ 85 w 116"/>
                <a:gd name="T43" fmla="*/ 63 h 190"/>
                <a:gd name="T44" fmla="*/ 87 w 116"/>
                <a:gd name="T45" fmla="*/ 57 h 190"/>
                <a:gd name="T46" fmla="*/ 89 w 116"/>
                <a:gd name="T47" fmla="*/ 55 h 190"/>
                <a:gd name="T48" fmla="*/ 93 w 116"/>
                <a:gd name="T49" fmla="*/ 46 h 190"/>
                <a:gd name="T50" fmla="*/ 91 w 116"/>
                <a:gd name="T51" fmla="*/ 43 h 190"/>
                <a:gd name="T52" fmla="*/ 95 w 116"/>
                <a:gd name="T53" fmla="*/ 42 h 190"/>
                <a:gd name="T54" fmla="*/ 100 w 116"/>
                <a:gd name="T55" fmla="*/ 40 h 190"/>
                <a:gd name="T56" fmla="*/ 102 w 116"/>
                <a:gd name="T57" fmla="*/ 36 h 190"/>
                <a:gd name="T58" fmla="*/ 103 w 116"/>
                <a:gd name="T59" fmla="*/ 36 h 190"/>
                <a:gd name="T60" fmla="*/ 103 w 116"/>
                <a:gd name="T61" fmla="*/ 35 h 190"/>
                <a:gd name="T62" fmla="*/ 103 w 116"/>
                <a:gd name="T63" fmla="*/ 30 h 190"/>
                <a:gd name="T64" fmla="*/ 106 w 116"/>
                <a:gd name="T65" fmla="*/ 27 h 190"/>
                <a:gd name="T66" fmla="*/ 106 w 116"/>
                <a:gd name="T67" fmla="*/ 26 h 190"/>
                <a:gd name="T68" fmla="*/ 108 w 116"/>
                <a:gd name="T69" fmla="*/ 25 h 190"/>
                <a:gd name="T70" fmla="*/ 110 w 116"/>
                <a:gd name="T71" fmla="*/ 22 h 190"/>
                <a:gd name="T72" fmla="*/ 107 w 116"/>
                <a:gd name="T73" fmla="*/ 19 h 190"/>
                <a:gd name="T74" fmla="*/ 111 w 116"/>
                <a:gd name="T75" fmla="*/ 17 h 190"/>
                <a:gd name="T76" fmla="*/ 111 w 116"/>
                <a:gd name="T77" fmla="*/ 8 h 190"/>
                <a:gd name="T78" fmla="*/ 113 w 116"/>
                <a:gd name="T79" fmla="*/ 5 h 190"/>
                <a:gd name="T80" fmla="*/ 116 w 116"/>
                <a:gd name="T81" fmla="*/ 0 h 190"/>
                <a:gd name="T82" fmla="*/ 113 w 116"/>
                <a:gd name="T83" fmla="*/ 1 h 190"/>
                <a:gd name="T84" fmla="*/ 111 w 116"/>
                <a:gd name="T85" fmla="*/ 8 h 190"/>
                <a:gd name="T86" fmla="*/ 104 w 116"/>
                <a:gd name="T87" fmla="*/ 13 h 190"/>
                <a:gd name="T88" fmla="*/ 95 w 116"/>
                <a:gd name="T89" fmla="*/ 26 h 190"/>
                <a:gd name="T90" fmla="*/ 86 w 116"/>
                <a:gd name="T91" fmla="*/ 40 h 190"/>
                <a:gd name="T92" fmla="*/ 78 w 116"/>
                <a:gd name="T93" fmla="*/ 53 h 190"/>
                <a:gd name="T94" fmla="*/ 73 w 116"/>
                <a:gd name="T95" fmla="*/ 63 h 190"/>
                <a:gd name="T96" fmla="*/ 63 w 116"/>
                <a:gd name="T97" fmla="*/ 81 h 190"/>
                <a:gd name="T98" fmla="*/ 57 w 116"/>
                <a:gd name="T99" fmla="*/ 91 h 190"/>
                <a:gd name="T100" fmla="*/ 51 w 116"/>
                <a:gd name="T101" fmla="*/ 104 h 190"/>
                <a:gd name="T102" fmla="*/ 25 w 116"/>
                <a:gd name="T103" fmla="*/ 142 h 190"/>
                <a:gd name="T104" fmla="*/ 18 w 116"/>
                <a:gd name="T105" fmla="*/ 154 h 190"/>
                <a:gd name="T106" fmla="*/ 4 w 116"/>
                <a:gd name="T107" fmla="*/ 18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0" name="Serbest Form 146"/>
            <p:cNvSpPr>
              <a:spLocks/>
            </p:cNvSpPr>
            <p:nvPr/>
          </p:nvSpPr>
          <p:spPr bwMode="auto">
            <a:xfrm>
              <a:off x="4254" y="2408"/>
              <a:ext cx="270" cy="440"/>
            </a:xfrm>
            <a:custGeom>
              <a:avLst/>
              <a:gdLst>
                <a:gd name="T0" fmla="*/ 17 w 115"/>
                <a:gd name="T1" fmla="*/ 167 h 187"/>
                <a:gd name="T2" fmla="*/ 19 w 115"/>
                <a:gd name="T3" fmla="*/ 161 h 187"/>
                <a:gd name="T4" fmla="*/ 29 w 115"/>
                <a:gd name="T5" fmla="*/ 152 h 187"/>
                <a:gd name="T6" fmla="*/ 31 w 115"/>
                <a:gd name="T7" fmla="*/ 148 h 187"/>
                <a:gd name="T8" fmla="*/ 36 w 115"/>
                <a:gd name="T9" fmla="*/ 135 h 187"/>
                <a:gd name="T10" fmla="*/ 39 w 115"/>
                <a:gd name="T11" fmla="*/ 131 h 187"/>
                <a:gd name="T12" fmla="*/ 44 w 115"/>
                <a:gd name="T13" fmla="*/ 125 h 187"/>
                <a:gd name="T14" fmla="*/ 47 w 115"/>
                <a:gd name="T15" fmla="*/ 119 h 187"/>
                <a:gd name="T16" fmla="*/ 48 w 115"/>
                <a:gd name="T17" fmla="*/ 115 h 187"/>
                <a:gd name="T18" fmla="*/ 51 w 115"/>
                <a:gd name="T19" fmla="*/ 114 h 187"/>
                <a:gd name="T20" fmla="*/ 56 w 115"/>
                <a:gd name="T21" fmla="*/ 106 h 187"/>
                <a:gd name="T22" fmla="*/ 59 w 115"/>
                <a:gd name="T23" fmla="*/ 103 h 187"/>
                <a:gd name="T24" fmla="*/ 61 w 115"/>
                <a:gd name="T25" fmla="*/ 99 h 187"/>
                <a:gd name="T26" fmla="*/ 62 w 115"/>
                <a:gd name="T27" fmla="*/ 94 h 187"/>
                <a:gd name="T28" fmla="*/ 68 w 115"/>
                <a:gd name="T29" fmla="*/ 89 h 187"/>
                <a:gd name="T30" fmla="*/ 70 w 115"/>
                <a:gd name="T31" fmla="*/ 81 h 187"/>
                <a:gd name="T32" fmla="*/ 73 w 115"/>
                <a:gd name="T33" fmla="*/ 78 h 187"/>
                <a:gd name="T34" fmla="*/ 73 w 115"/>
                <a:gd name="T35" fmla="*/ 76 h 187"/>
                <a:gd name="T36" fmla="*/ 76 w 115"/>
                <a:gd name="T37" fmla="*/ 75 h 187"/>
                <a:gd name="T38" fmla="*/ 76 w 115"/>
                <a:gd name="T39" fmla="*/ 73 h 187"/>
                <a:gd name="T40" fmla="*/ 79 w 115"/>
                <a:gd name="T41" fmla="*/ 69 h 187"/>
                <a:gd name="T42" fmla="*/ 85 w 115"/>
                <a:gd name="T43" fmla="*/ 60 h 187"/>
                <a:gd name="T44" fmla="*/ 86 w 115"/>
                <a:gd name="T45" fmla="*/ 56 h 187"/>
                <a:gd name="T46" fmla="*/ 87 w 115"/>
                <a:gd name="T47" fmla="*/ 52 h 187"/>
                <a:gd name="T48" fmla="*/ 92 w 115"/>
                <a:gd name="T49" fmla="*/ 46 h 187"/>
                <a:gd name="T50" fmla="*/ 92 w 115"/>
                <a:gd name="T51" fmla="*/ 42 h 187"/>
                <a:gd name="T52" fmla="*/ 95 w 115"/>
                <a:gd name="T53" fmla="*/ 41 h 187"/>
                <a:gd name="T54" fmla="*/ 99 w 115"/>
                <a:gd name="T55" fmla="*/ 39 h 187"/>
                <a:gd name="T56" fmla="*/ 100 w 115"/>
                <a:gd name="T57" fmla="*/ 35 h 187"/>
                <a:gd name="T58" fmla="*/ 102 w 115"/>
                <a:gd name="T59" fmla="*/ 35 h 187"/>
                <a:gd name="T60" fmla="*/ 102 w 115"/>
                <a:gd name="T61" fmla="*/ 33 h 187"/>
                <a:gd name="T62" fmla="*/ 102 w 115"/>
                <a:gd name="T63" fmla="*/ 29 h 187"/>
                <a:gd name="T64" fmla="*/ 105 w 115"/>
                <a:gd name="T65" fmla="*/ 26 h 187"/>
                <a:gd name="T66" fmla="*/ 105 w 115"/>
                <a:gd name="T67" fmla="*/ 25 h 187"/>
                <a:gd name="T68" fmla="*/ 108 w 115"/>
                <a:gd name="T69" fmla="*/ 24 h 187"/>
                <a:gd name="T70" fmla="*/ 109 w 115"/>
                <a:gd name="T71" fmla="*/ 21 h 187"/>
                <a:gd name="T72" fmla="*/ 107 w 115"/>
                <a:gd name="T73" fmla="*/ 21 h 187"/>
                <a:gd name="T74" fmla="*/ 111 w 115"/>
                <a:gd name="T75" fmla="*/ 16 h 187"/>
                <a:gd name="T76" fmla="*/ 111 w 115"/>
                <a:gd name="T77" fmla="*/ 8 h 187"/>
                <a:gd name="T78" fmla="*/ 112 w 115"/>
                <a:gd name="T79" fmla="*/ 5 h 187"/>
                <a:gd name="T80" fmla="*/ 115 w 115"/>
                <a:gd name="T81" fmla="*/ 0 h 187"/>
                <a:gd name="T82" fmla="*/ 112 w 115"/>
                <a:gd name="T83" fmla="*/ 1 h 187"/>
                <a:gd name="T84" fmla="*/ 111 w 115"/>
                <a:gd name="T85" fmla="*/ 7 h 187"/>
                <a:gd name="T86" fmla="*/ 103 w 115"/>
                <a:gd name="T87" fmla="*/ 13 h 187"/>
                <a:gd name="T88" fmla="*/ 95 w 115"/>
                <a:gd name="T89" fmla="*/ 25 h 187"/>
                <a:gd name="T90" fmla="*/ 85 w 115"/>
                <a:gd name="T91" fmla="*/ 39 h 187"/>
                <a:gd name="T92" fmla="*/ 77 w 115"/>
                <a:gd name="T93" fmla="*/ 51 h 187"/>
                <a:gd name="T94" fmla="*/ 73 w 115"/>
                <a:gd name="T95" fmla="*/ 60 h 187"/>
                <a:gd name="T96" fmla="*/ 62 w 115"/>
                <a:gd name="T97" fmla="*/ 78 h 187"/>
                <a:gd name="T98" fmla="*/ 57 w 115"/>
                <a:gd name="T99" fmla="*/ 89 h 187"/>
                <a:gd name="T100" fmla="*/ 51 w 115"/>
                <a:gd name="T101" fmla="*/ 102 h 187"/>
                <a:gd name="T102" fmla="*/ 25 w 115"/>
                <a:gd name="T103" fmla="*/ 141 h 187"/>
                <a:gd name="T104" fmla="*/ 19 w 115"/>
                <a:gd name="T105" fmla="*/ 152 h 187"/>
                <a:gd name="T106" fmla="*/ 5 w 115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1" name="Serbest Form 147"/>
            <p:cNvSpPr>
              <a:spLocks/>
            </p:cNvSpPr>
            <p:nvPr/>
          </p:nvSpPr>
          <p:spPr bwMode="auto">
            <a:xfrm>
              <a:off x="4365" y="2648"/>
              <a:ext cx="0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2" name="Serbest Form 148"/>
            <p:cNvSpPr>
              <a:spLocks/>
            </p:cNvSpPr>
            <p:nvPr/>
          </p:nvSpPr>
          <p:spPr bwMode="auto">
            <a:xfrm>
              <a:off x="4261" y="2959"/>
              <a:ext cx="268" cy="445"/>
            </a:xfrm>
            <a:custGeom>
              <a:avLst/>
              <a:gdLst>
                <a:gd name="T0" fmla="*/ 15 w 113"/>
                <a:gd name="T1" fmla="*/ 167 h 188"/>
                <a:gd name="T2" fmla="*/ 18 w 113"/>
                <a:gd name="T3" fmla="*/ 161 h 188"/>
                <a:gd name="T4" fmla="*/ 27 w 113"/>
                <a:gd name="T5" fmla="*/ 151 h 188"/>
                <a:gd name="T6" fmla="*/ 30 w 113"/>
                <a:gd name="T7" fmla="*/ 148 h 188"/>
                <a:gd name="T8" fmla="*/ 35 w 113"/>
                <a:gd name="T9" fmla="*/ 135 h 188"/>
                <a:gd name="T10" fmla="*/ 37 w 113"/>
                <a:gd name="T11" fmla="*/ 130 h 188"/>
                <a:gd name="T12" fmla="*/ 43 w 113"/>
                <a:gd name="T13" fmla="*/ 125 h 188"/>
                <a:gd name="T14" fmla="*/ 45 w 113"/>
                <a:gd name="T15" fmla="*/ 118 h 188"/>
                <a:gd name="T16" fmla="*/ 47 w 113"/>
                <a:gd name="T17" fmla="*/ 115 h 188"/>
                <a:gd name="T18" fmla="*/ 49 w 113"/>
                <a:gd name="T19" fmla="*/ 113 h 188"/>
                <a:gd name="T20" fmla="*/ 54 w 113"/>
                <a:gd name="T21" fmla="*/ 108 h 188"/>
                <a:gd name="T22" fmla="*/ 57 w 113"/>
                <a:gd name="T23" fmla="*/ 103 h 188"/>
                <a:gd name="T24" fmla="*/ 60 w 113"/>
                <a:gd name="T25" fmla="*/ 100 h 188"/>
                <a:gd name="T26" fmla="*/ 61 w 113"/>
                <a:gd name="T27" fmla="*/ 95 h 188"/>
                <a:gd name="T28" fmla="*/ 65 w 113"/>
                <a:gd name="T29" fmla="*/ 88 h 188"/>
                <a:gd name="T30" fmla="*/ 69 w 113"/>
                <a:gd name="T31" fmla="*/ 82 h 188"/>
                <a:gd name="T32" fmla="*/ 71 w 113"/>
                <a:gd name="T33" fmla="*/ 78 h 188"/>
                <a:gd name="T34" fmla="*/ 71 w 113"/>
                <a:gd name="T35" fmla="*/ 75 h 188"/>
                <a:gd name="T36" fmla="*/ 74 w 113"/>
                <a:gd name="T37" fmla="*/ 74 h 188"/>
                <a:gd name="T38" fmla="*/ 74 w 113"/>
                <a:gd name="T39" fmla="*/ 73 h 188"/>
                <a:gd name="T40" fmla="*/ 77 w 113"/>
                <a:gd name="T41" fmla="*/ 70 h 188"/>
                <a:gd name="T42" fmla="*/ 83 w 113"/>
                <a:gd name="T43" fmla="*/ 60 h 188"/>
                <a:gd name="T44" fmla="*/ 84 w 113"/>
                <a:gd name="T45" fmla="*/ 57 h 188"/>
                <a:gd name="T46" fmla="*/ 86 w 113"/>
                <a:gd name="T47" fmla="*/ 55 h 188"/>
                <a:gd name="T48" fmla="*/ 91 w 113"/>
                <a:gd name="T49" fmla="*/ 45 h 188"/>
                <a:gd name="T50" fmla="*/ 90 w 113"/>
                <a:gd name="T51" fmla="*/ 43 h 188"/>
                <a:gd name="T52" fmla="*/ 92 w 113"/>
                <a:gd name="T53" fmla="*/ 42 h 188"/>
                <a:gd name="T54" fmla="*/ 97 w 113"/>
                <a:gd name="T55" fmla="*/ 39 h 188"/>
                <a:gd name="T56" fmla="*/ 99 w 113"/>
                <a:gd name="T57" fmla="*/ 35 h 188"/>
                <a:gd name="T58" fmla="*/ 100 w 113"/>
                <a:gd name="T59" fmla="*/ 35 h 188"/>
                <a:gd name="T60" fmla="*/ 100 w 113"/>
                <a:gd name="T61" fmla="*/ 34 h 188"/>
                <a:gd name="T62" fmla="*/ 100 w 113"/>
                <a:gd name="T63" fmla="*/ 30 h 188"/>
                <a:gd name="T64" fmla="*/ 103 w 113"/>
                <a:gd name="T65" fmla="*/ 26 h 188"/>
                <a:gd name="T66" fmla="*/ 103 w 113"/>
                <a:gd name="T67" fmla="*/ 25 h 188"/>
                <a:gd name="T68" fmla="*/ 105 w 113"/>
                <a:gd name="T69" fmla="*/ 23 h 188"/>
                <a:gd name="T70" fmla="*/ 107 w 113"/>
                <a:gd name="T71" fmla="*/ 21 h 188"/>
                <a:gd name="T72" fmla="*/ 104 w 113"/>
                <a:gd name="T73" fmla="*/ 21 h 188"/>
                <a:gd name="T74" fmla="*/ 109 w 113"/>
                <a:gd name="T75" fmla="*/ 17 h 188"/>
                <a:gd name="T76" fmla="*/ 109 w 113"/>
                <a:gd name="T77" fmla="*/ 8 h 188"/>
                <a:gd name="T78" fmla="*/ 110 w 113"/>
                <a:gd name="T79" fmla="*/ 5 h 188"/>
                <a:gd name="T80" fmla="*/ 113 w 113"/>
                <a:gd name="T81" fmla="*/ 0 h 188"/>
                <a:gd name="T82" fmla="*/ 110 w 113"/>
                <a:gd name="T83" fmla="*/ 2 h 188"/>
                <a:gd name="T84" fmla="*/ 109 w 113"/>
                <a:gd name="T85" fmla="*/ 6 h 188"/>
                <a:gd name="T86" fmla="*/ 101 w 113"/>
                <a:gd name="T87" fmla="*/ 13 h 188"/>
                <a:gd name="T88" fmla="*/ 92 w 113"/>
                <a:gd name="T89" fmla="*/ 25 h 188"/>
                <a:gd name="T90" fmla="*/ 83 w 113"/>
                <a:gd name="T91" fmla="*/ 39 h 188"/>
                <a:gd name="T92" fmla="*/ 75 w 113"/>
                <a:gd name="T93" fmla="*/ 51 h 188"/>
                <a:gd name="T94" fmla="*/ 71 w 113"/>
                <a:gd name="T95" fmla="*/ 60 h 188"/>
                <a:gd name="T96" fmla="*/ 61 w 113"/>
                <a:gd name="T97" fmla="*/ 78 h 188"/>
                <a:gd name="T98" fmla="*/ 56 w 113"/>
                <a:gd name="T99" fmla="*/ 88 h 188"/>
                <a:gd name="T100" fmla="*/ 49 w 113"/>
                <a:gd name="T101" fmla="*/ 102 h 188"/>
                <a:gd name="T102" fmla="*/ 23 w 113"/>
                <a:gd name="T103" fmla="*/ 141 h 188"/>
                <a:gd name="T104" fmla="*/ 18 w 113"/>
                <a:gd name="T105" fmla="*/ 151 h 188"/>
                <a:gd name="T106" fmla="*/ 4 w 113"/>
                <a:gd name="T107" fmla="*/ 18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3" name="Serbest Form 149"/>
            <p:cNvSpPr>
              <a:spLocks/>
            </p:cNvSpPr>
            <p:nvPr/>
          </p:nvSpPr>
          <p:spPr bwMode="auto">
            <a:xfrm>
              <a:off x="4269" y="3621"/>
              <a:ext cx="268" cy="440"/>
            </a:xfrm>
            <a:custGeom>
              <a:avLst/>
              <a:gdLst>
                <a:gd name="T0" fmla="*/ 14 w 113"/>
                <a:gd name="T1" fmla="*/ 166 h 187"/>
                <a:gd name="T2" fmla="*/ 19 w 113"/>
                <a:gd name="T3" fmla="*/ 161 h 187"/>
                <a:gd name="T4" fmla="*/ 27 w 113"/>
                <a:gd name="T5" fmla="*/ 150 h 187"/>
                <a:gd name="T6" fmla="*/ 28 w 113"/>
                <a:gd name="T7" fmla="*/ 146 h 187"/>
                <a:gd name="T8" fmla="*/ 36 w 113"/>
                <a:gd name="T9" fmla="*/ 135 h 187"/>
                <a:gd name="T10" fmla="*/ 37 w 113"/>
                <a:gd name="T11" fmla="*/ 131 h 187"/>
                <a:gd name="T12" fmla="*/ 43 w 113"/>
                <a:gd name="T13" fmla="*/ 124 h 187"/>
                <a:gd name="T14" fmla="*/ 46 w 113"/>
                <a:gd name="T15" fmla="*/ 118 h 187"/>
                <a:gd name="T16" fmla="*/ 46 w 113"/>
                <a:gd name="T17" fmla="*/ 114 h 187"/>
                <a:gd name="T18" fmla="*/ 49 w 113"/>
                <a:gd name="T19" fmla="*/ 111 h 187"/>
                <a:gd name="T20" fmla="*/ 54 w 113"/>
                <a:gd name="T21" fmla="*/ 106 h 187"/>
                <a:gd name="T22" fmla="*/ 56 w 113"/>
                <a:gd name="T23" fmla="*/ 103 h 187"/>
                <a:gd name="T24" fmla="*/ 60 w 113"/>
                <a:gd name="T25" fmla="*/ 98 h 187"/>
                <a:gd name="T26" fmla="*/ 62 w 113"/>
                <a:gd name="T27" fmla="*/ 94 h 187"/>
                <a:gd name="T28" fmla="*/ 65 w 113"/>
                <a:gd name="T29" fmla="*/ 89 h 187"/>
                <a:gd name="T30" fmla="*/ 69 w 113"/>
                <a:gd name="T31" fmla="*/ 81 h 187"/>
                <a:gd name="T32" fmla="*/ 70 w 113"/>
                <a:gd name="T33" fmla="*/ 79 h 187"/>
                <a:gd name="T34" fmla="*/ 73 w 113"/>
                <a:gd name="T35" fmla="*/ 76 h 187"/>
                <a:gd name="T36" fmla="*/ 74 w 113"/>
                <a:gd name="T37" fmla="*/ 72 h 187"/>
                <a:gd name="T38" fmla="*/ 75 w 113"/>
                <a:gd name="T39" fmla="*/ 72 h 187"/>
                <a:gd name="T40" fmla="*/ 76 w 113"/>
                <a:gd name="T41" fmla="*/ 69 h 187"/>
                <a:gd name="T42" fmla="*/ 82 w 113"/>
                <a:gd name="T43" fmla="*/ 59 h 187"/>
                <a:gd name="T44" fmla="*/ 86 w 113"/>
                <a:gd name="T45" fmla="*/ 56 h 187"/>
                <a:gd name="T46" fmla="*/ 87 w 113"/>
                <a:gd name="T47" fmla="*/ 52 h 187"/>
                <a:gd name="T48" fmla="*/ 91 w 113"/>
                <a:gd name="T49" fmla="*/ 45 h 187"/>
                <a:gd name="T50" fmla="*/ 89 w 113"/>
                <a:gd name="T51" fmla="*/ 42 h 187"/>
                <a:gd name="T52" fmla="*/ 93 w 113"/>
                <a:gd name="T53" fmla="*/ 41 h 187"/>
                <a:gd name="T54" fmla="*/ 96 w 113"/>
                <a:gd name="T55" fmla="*/ 39 h 187"/>
                <a:gd name="T56" fmla="*/ 99 w 113"/>
                <a:gd name="T57" fmla="*/ 35 h 187"/>
                <a:gd name="T58" fmla="*/ 100 w 113"/>
                <a:gd name="T59" fmla="*/ 35 h 187"/>
                <a:gd name="T60" fmla="*/ 100 w 113"/>
                <a:gd name="T61" fmla="*/ 32 h 187"/>
                <a:gd name="T62" fmla="*/ 100 w 113"/>
                <a:gd name="T63" fmla="*/ 29 h 187"/>
                <a:gd name="T64" fmla="*/ 104 w 113"/>
                <a:gd name="T65" fmla="*/ 26 h 187"/>
                <a:gd name="T66" fmla="*/ 104 w 113"/>
                <a:gd name="T67" fmla="*/ 25 h 187"/>
                <a:gd name="T68" fmla="*/ 105 w 113"/>
                <a:gd name="T69" fmla="*/ 24 h 187"/>
                <a:gd name="T70" fmla="*/ 108 w 113"/>
                <a:gd name="T71" fmla="*/ 20 h 187"/>
                <a:gd name="T72" fmla="*/ 104 w 113"/>
                <a:gd name="T73" fmla="*/ 18 h 187"/>
                <a:gd name="T74" fmla="*/ 108 w 113"/>
                <a:gd name="T75" fmla="*/ 16 h 187"/>
                <a:gd name="T76" fmla="*/ 109 w 113"/>
                <a:gd name="T77" fmla="*/ 5 h 187"/>
                <a:gd name="T78" fmla="*/ 109 w 113"/>
                <a:gd name="T79" fmla="*/ 4 h 187"/>
                <a:gd name="T80" fmla="*/ 113 w 113"/>
                <a:gd name="T81" fmla="*/ 0 h 187"/>
                <a:gd name="T82" fmla="*/ 109 w 113"/>
                <a:gd name="T83" fmla="*/ 0 h 187"/>
                <a:gd name="T84" fmla="*/ 108 w 113"/>
                <a:gd name="T85" fmla="*/ 5 h 187"/>
                <a:gd name="T86" fmla="*/ 101 w 113"/>
                <a:gd name="T87" fmla="*/ 12 h 187"/>
                <a:gd name="T88" fmla="*/ 92 w 113"/>
                <a:gd name="T89" fmla="*/ 25 h 187"/>
                <a:gd name="T90" fmla="*/ 83 w 113"/>
                <a:gd name="T91" fmla="*/ 39 h 187"/>
                <a:gd name="T92" fmla="*/ 76 w 113"/>
                <a:gd name="T93" fmla="*/ 51 h 187"/>
                <a:gd name="T94" fmla="*/ 70 w 113"/>
                <a:gd name="T95" fmla="*/ 59 h 187"/>
                <a:gd name="T96" fmla="*/ 61 w 113"/>
                <a:gd name="T97" fmla="*/ 79 h 187"/>
                <a:gd name="T98" fmla="*/ 56 w 113"/>
                <a:gd name="T99" fmla="*/ 89 h 187"/>
                <a:gd name="T100" fmla="*/ 49 w 113"/>
                <a:gd name="T101" fmla="*/ 102 h 187"/>
                <a:gd name="T102" fmla="*/ 23 w 113"/>
                <a:gd name="T103" fmla="*/ 140 h 187"/>
                <a:gd name="T104" fmla="*/ 17 w 113"/>
                <a:gd name="T105" fmla="*/ 150 h 187"/>
                <a:gd name="T106" fmla="*/ 5 w 113"/>
                <a:gd name="T107" fmla="*/ 186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4" name="Serbest Form 150"/>
            <p:cNvSpPr>
              <a:spLocks/>
            </p:cNvSpPr>
            <p:nvPr/>
          </p:nvSpPr>
          <p:spPr bwMode="auto">
            <a:xfrm>
              <a:off x="4001" y="3098"/>
              <a:ext cx="260" cy="473"/>
            </a:xfrm>
            <a:custGeom>
              <a:avLst/>
              <a:gdLst>
                <a:gd name="T0" fmla="*/ 98 w 110"/>
                <a:gd name="T1" fmla="*/ 175 h 200"/>
                <a:gd name="T2" fmla="*/ 95 w 110"/>
                <a:gd name="T3" fmla="*/ 169 h 200"/>
                <a:gd name="T4" fmla="*/ 89 w 110"/>
                <a:gd name="T5" fmla="*/ 156 h 200"/>
                <a:gd name="T6" fmla="*/ 88 w 110"/>
                <a:gd name="T7" fmla="*/ 152 h 200"/>
                <a:gd name="T8" fmla="*/ 78 w 110"/>
                <a:gd name="T9" fmla="*/ 140 h 200"/>
                <a:gd name="T10" fmla="*/ 77 w 110"/>
                <a:gd name="T11" fmla="*/ 136 h 200"/>
                <a:gd name="T12" fmla="*/ 75 w 110"/>
                <a:gd name="T13" fmla="*/ 127 h 200"/>
                <a:gd name="T14" fmla="*/ 71 w 110"/>
                <a:gd name="T15" fmla="*/ 122 h 200"/>
                <a:gd name="T16" fmla="*/ 68 w 110"/>
                <a:gd name="T17" fmla="*/ 119 h 200"/>
                <a:gd name="T18" fmla="*/ 68 w 110"/>
                <a:gd name="T19" fmla="*/ 116 h 200"/>
                <a:gd name="T20" fmla="*/ 64 w 110"/>
                <a:gd name="T21" fmla="*/ 109 h 200"/>
                <a:gd name="T22" fmla="*/ 62 w 110"/>
                <a:gd name="T23" fmla="*/ 105 h 200"/>
                <a:gd name="T24" fmla="*/ 60 w 110"/>
                <a:gd name="T25" fmla="*/ 100 h 200"/>
                <a:gd name="T26" fmla="*/ 58 w 110"/>
                <a:gd name="T27" fmla="*/ 95 h 200"/>
                <a:gd name="T28" fmla="*/ 55 w 110"/>
                <a:gd name="T29" fmla="*/ 88 h 200"/>
                <a:gd name="T30" fmla="*/ 50 w 110"/>
                <a:gd name="T31" fmla="*/ 82 h 200"/>
                <a:gd name="T32" fmla="*/ 49 w 110"/>
                <a:gd name="T33" fmla="*/ 79 h 200"/>
                <a:gd name="T34" fmla="*/ 46 w 110"/>
                <a:gd name="T35" fmla="*/ 75 h 200"/>
                <a:gd name="T36" fmla="*/ 46 w 110"/>
                <a:gd name="T37" fmla="*/ 73 h 200"/>
                <a:gd name="T38" fmla="*/ 45 w 110"/>
                <a:gd name="T39" fmla="*/ 71 h 200"/>
                <a:gd name="T40" fmla="*/ 43 w 110"/>
                <a:gd name="T41" fmla="*/ 69 h 200"/>
                <a:gd name="T42" fmla="*/ 37 w 110"/>
                <a:gd name="T43" fmla="*/ 58 h 200"/>
                <a:gd name="T44" fmla="*/ 35 w 110"/>
                <a:gd name="T45" fmla="*/ 54 h 200"/>
                <a:gd name="T46" fmla="*/ 34 w 110"/>
                <a:gd name="T47" fmla="*/ 52 h 200"/>
                <a:gd name="T48" fmla="*/ 29 w 110"/>
                <a:gd name="T49" fmla="*/ 43 h 200"/>
                <a:gd name="T50" fmla="*/ 25 w 110"/>
                <a:gd name="T51" fmla="*/ 43 h 200"/>
                <a:gd name="T52" fmla="*/ 28 w 110"/>
                <a:gd name="T53" fmla="*/ 39 h 200"/>
                <a:gd name="T54" fmla="*/ 28 w 110"/>
                <a:gd name="T55" fmla="*/ 34 h 200"/>
                <a:gd name="T56" fmla="*/ 24 w 110"/>
                <a:gd name="T57" fmla="*/ 31 h 200"/>
                <a:gd name="T58" fmla="*/ 24 w 110"/>
                <a:gd name="T59" fmla="*/ 30 h 200"/>
                <a:gd name="T60" fmla="*/ 22 w 110"/>
                <a:gd name="T61" fmla="*/ 28 h 200"/>
                <a:gd name="T62" fmla="*/ 20 w 110"/>
                <a:gd name="T63" fmla="*/ 27 h 200"/>
                <a:gd name="T64" fmla="*/ 20 w 110"/>
                <a:gd name="T65" fmla="*/ 22 h 200"/>
                <a:gd name="T66" fmla="*/ 17 w 110"/>
                <a:gd name="T67" fmla="*/ 21 h 200"/>
                <a:gd name="T68" fmla="*/ 17 w 110"/>
                <a:gd name="T69" fmla="*/ 18 h 200"/>
                <a:gd name="T70" fmla="*/ 16 w 110"/>
                <a:gd name="T71" fmla="*/ 16 h 200"/>
                <a:gd name="T72" fmla="*/ 15 w 110"/>
                <a:gd name="T73" fmla="*/ 18 h 200"/>
                <a:gd name="T74" fmla="*/ 13 w 110"/>
                <a:gd name="T75" fmla="*/ 12 h 200"/>
                <a:gd name="T76" fmla="*/ 6 w 110"/>
                <a:gd name="T77" fmla="*/ 6 h 200"/>
                <a:gd name="T78" fmla="*/ 3 w 110"/>
                <a:gd name="T79" fmla="*/ 4 h 200"/>
                <a:gd name="T80" fmla="*/ 2 w 110"/>
                <a:gd name="T81" fmla="*/ 0 h 200"/>
                <a:gd name="T82" fmla="*/ 0 w 110"/>
                <a:gd name="T83" fmla="*/ 3 h 200"/>
                <a:gd name="T84" fmla="*/ 4 w 110"/>
                <a:gd name="T85" fmla="*/ 6 h 200"/>
                <a:gd name="T86" fmla="*/ 7 w 110"/>
                <a:gd name="T87" fmla="*/ 16 h 200"/>
                <a:gd name="T88" fmla="*/ 13 w 110"/>
                <a:gd name="T89" fmla="*/ 31 h 200"/>
                <a:gd name="T90" fmla="*/ 21 w 110"/>
                <a:gd name="T91" fmla="*/ 47 h 200"/>
                <a:gd name="T92" fmla="*/ 28 w 110"/>
                <a:gd name="T93" fmla="*/ 58 h 200"/>
                <a:gd name="T94" fmla="*/ 32 w 110"/>
                <a:gd name="T95" fmla="*/ 69 h 200"/>
                <a:gd name="T96" fmla="*/ 43 w 110"/>
                <a:gd name="T97" fmla="*/ 87 h 200"/>
                <a:gd name="T98" fmla="*/ 49 w 110"/>
                <a:gd name="T99" fmla="*/ 97 h 200"/>
                <a:gd name="T100" fmla="*/ 58 w 110"/>
                <a:gd name="T101" fmla="*/ 109 h 200"/>
                <a:gd name="T102" fmla="*/ 78 w 110"/>
                <a:gd name="T103" fmla="*/ 153 h 200"/>
                <a:gd name="T104" fmla="*/ 85 w 110"/>
                <a:gd name="T105" fmla="*/ 165 h 200"/>
                <a:gd name="T106" fmla="*/ 107 w 110"/>
                <a:gd name="T107" fmla="*/ 19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5" name="Serbest Form 151"/>
            <p:cNvSpPr>
              <a:spLocks/>
            </p:cNvSpPr>
            <p:nvPr/>
          </p:nvSpPr>
          <p:spPr bwMode="auto">
            <a:xfrm>
              <a:off x="4009" y="3609"/>
              <a:ext cx="260" cy="475"/>
            </a:xfrm>
            <a:custGeom>
              <a:avLst/>
              <a:gdLst>
                <a:gd name="T0" fmla="*/ 97 w 110"/>
                <a:gd name="T1" fmla="*/ 177 h 201"/>
                <a:gd name="T2" fmla="*/ 94 w 110"/>
                <a:gd name="T3" fmla="*/ 171 h 201"/>
                <a:gd name="T4" fmla="*/ 90 w 110"/>
                <a:gd name="T5" fmla="*/ 158 h 201"/>
                <a:gd name="T6" fmla="*/ 89 w 110"/>
                <a:gd name="T7" fmla="*/ 154 h 201"/>
                <a:gd name="T8" fmla="*/ 80 w 110"/>
                <a:gd name="T9" fmla="*/ 141 h 201"/>
                <a:gd name="T10" fmla="*/ 77 w 110"/>
                <a:gd name="T11" fmla="*/ 137 h 201"/>
                <a:gd name="T12" fmla="*/ 74 w 110"/>
                <a:gd name="T13" fmla="*/ 129 h 201"/>
                <a:gd name="T14" fmla="*/ 70 w 110"/>
                <a:gd name="T15" fmla="*/ 124 h 201"/>
                <a:gd name="T16" fmla="*/ 68 w 110"/>
                <a:gd name="T17" fmla="*/ 120 h 201"/>
                <a:gd name="T18" fmla="*/ 68 w 110"/>
                <a:gd name="T19" fmla="*/ 116 h 201"/>
                <a:gd name="T20" fmla="*/ 65 w 110"/>
                <a:gd name="T21" fmla="*/ 110 h 201"/>
                <a:gd name="T22" fmla="*/ 63 w 110"/>
                <a:gd name="T23" fmla="*/ 106 h 201"/>
                <a:gd name="T24" fmla="*/ 61 w 110"/>
                <a:gd name="T25" fmla="*/ 100 h 201"/>
                <a:gd name="T26" fmla="*/ 57 w 110"/>
                <a:gd name="T27" fmla="*/ 97 h 201"/>
                <a:gd name="T28" fmla="*/ 55 w 110"/>
                <a:gd name="T29" fmla="*/ 90 h 201"/>
                <a:gd name="T30" fmla="*/ 49 w 110"/>
                <a:gd name="T31" fmla="*/ 84 h 201"/>
                <a:gd name="T32" fmla="*/ 49 w 110"/>
                <a:gd name="T33" fmla="*/ 80 h 201"/>
                <a:gd name="T34" fmla="*/ 47 w 110"/>
                <a:gd name="T35" fmla="*/ 77 h 201"/>
                <a:gd name="T36" fmla="*/ 44 w 110"/>
                <a:gd name="T37" fmla="*/ 74 h 201"/>
                <a:gd name="T38" fmla="*/ 44 w 110"/>
                <a:gd name="T39" fmla="*/ 73 h 201"/>
                <a:gd name="T40" fmla="*/ 43 w 110"/>
                <a:gd name="T41" fmla="*/ 71 h 201"/>
                <a:gd name="T42" fmla="*/ 38 w 110"/>
                <a:gd name="T43" fmla="*/ 60 h 201"/>
                <a:gd name="T44" fmla="*/ 36 w 110"/>
                <a:gd name="T45" fmla="*/ 55 h 201"/>
                <a:gd name="T46" fmla="*/ 34 w 110"/>
                <a:gd name="T47" fmla="*/ 52 h 201"/>
                <a:gd name="T48" fmla="*/ 28 w 110"/>
                <a:gd name="T49" fmla="*/ 45 h 201"/>
                <a:gd name="T50" fmla="*/ 26 w 110"/>
                <a:gd name="T51" fmla="*/ 43 h 201"/>
                <a:gd name="T52" fmla="*/ 26 w 110"/>
                <a:gd name="T53" fmla="*/ 39 h 201"/>
                <a:gd name="T54" fmla="*/ 27 w 110"/>
                <a:gd name="T55" fmla="*/ 35 h 201"/>
                <a:gd name="T56" fmla="*/ 25 w 110"/>
                <a:gd name="T57" fmla="*/ 33 h 201"/>
                <a:gd name="T58" fmla="*/ 25 w 110"/>
                <a:gd name="T59" fmla="*/ 30 h 201"/>
                <a:gd name="T60" fmla="*/ 23 w 110"/>
                <a:gd name="T61" fmla="*/ 30 h 201"/>
                <a:gd name="T62" fmla="*/ 18 w 110"/>
                <a:gd name="T63" fmla="*/ 26 h 201"/>
                <a:gd name="T64" fmla="*/ 18 w 110"/>
                <a:gd name="T65" fmla="*/ 22 h 201"/>
                <a:gd name="T66" fmla="*/ 17 w 110"/>
                <a:gd name="T67" fmla="*/ 22 h 201"/>
                <a:gd name="T68" fmla="*/ 17 w 110"/>
                <a:gd name="T69" fmla="*/ 19 h 201"/>
                <a:gd name="T70" fmla="*/ 15 w 110"/>
                <a:gd name="T71" fmla="*/ 15 h 201"/>
                <a:gd name="T72" fmla="*/ 13 w 110"/>
                <a:gd name="T73" fmla="*/ 19 h 201"/>
                <a:gd name="T74" fmla="*/ 13 w 110"/>
                <a:gd name="T75" fmla="*/ 12 h 201"/>
                <a:gd name="T76" fmla="*/ 4 w 110"/>
                <a:gd name="T77" fmla="*/ 7 h 201"/>
                <a:gd name="T78" fmla="*/ 2 w 110"/>
                <a:gd name="T79" fmla="*/ 6 h 201"/>
                <a:gd name="T80" fmla="*/ 0 w 110"/>
                <a:gd name="T81" fmla="*/ 0 h 201"/>
                <a:gd name="T82" fmla="*/ 0 w 110"/>
                <a:gd name="T83" fmla="*/ 4 h 201"/>
                <a:gd name="T84" fmla="*/ 4 w 110"/>
                <a:gd name="T85" fmla="*/ 7 h 201"/>
                <a:gd name="T86" fmla="*/ 5 w 110"/>
                <a:gd name="T87" fmla="*/ 17 h 201"/>
                <a:gd name="T88" fmla="*/ 13 w 110"/>
                <a:gd name="T89" fmla="*/ 32 h 201"/>
                <a:gd name="T90" fmla="*/ 21 w 110"/>
                <a:gd name="T91" fmla="*/ 47 h 201"/>
                <a:gd name="T92" fmla="*/ 27 w 110"/>
                <a:gd name="T93" fmla="*/ 60 h 201"/>
                <a:gd name="T94" fmla="*/ 31 w 110"/>
                <a:gd name="T95" fmla="*/ 71 h 201"/>
                <a:gd name="T96" fmla="*/ 43 w 110"/>
                <a:gd name="T97" fmla="*/ 89 h 201"/>
                <a:gd name="T98" fmla="*/ 49 w 110"/>
                <a:gd name="T99" fmla="*/ 98 h 201"/>
                <a:gd name="T100" fmla="*/ 57 w 110"/>
                <a:gd name="T101" fmla="*/ 111 h 201"/>
                <a:gd name="T102" fmla="*/ 78 w 110"/>
                <a:gd name="T103" fmla="*/ 155 h 201"/>
                <a:gd name="T104" fmla="*/ 86 w 110"/>
                <a:gd name="T105" fmla="*/ 167 h 201"/>
                <a:gd name="T106" fmla="*/ 108 w 110"/>
                <a:gd name="T107" fmla="*/ 19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6" name="Serbest Form 152"/>
            <p:cNvSpPr>
              <a:spLocks/>
            </p:cNvSpPr>
            <p:nvPr/>
          </p:nvSpPr>
          <p:spPr bwMode="auto">
            <a:xfrm>
              <a:off x="4226" y="1606"/>
              <a:ext cx="61" cy="2470"/>
            </a:xfrm>
            <a:custGeom>
              <a:avLst/>
              <a:gdLst>
                <a:gd name="T0" fmla="*/ 23 w 25"/>
                <a:gd name="T1" fmla="*/ 0 h 1046"/>
                <a:gd name="T2" fmla="*/ 17 w 25"/>
                <a:gd name="T3" fmla="*/ 518 h 1046"/>
                <a:gd name="T4" fmla="*/ 25 w 25"/>
                <a:gd name="T5" fmla="*/ 1046 h 1046"/>
                <a:gd name="T6" fmla="*/ 4 w 25"/>
                <a:gd name="T7" fmla="*/ 1046 h 1046"/>
                <a:gd name="T8" fmla="*/ 11 w 25"/>
                <a:gd name="T9" fmla="*/ 758 h 1046"/>
                <a:gd name="T10" fmla="*/ 0 w 25"/>
                <a:gd name="T11" fmla="*/ 239 h 1046"/>
                <a:gd name="T12" fmla="*/ 8 w 25"/>
                <a:gd name="T13" fmla="*/ 0 h 1046"/>
                <a:gd name="T14" fmla="*/ 23 w 25"/>
                <a:gd name="T15" fmla="*/ 0 h 1046"/>
                <a:gd name="T16" fmla="*/ 23 w 25"/>
                <a:gd name="T17" fmla="*/ 0 h 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257" name="Grup 50"/>
          <p:cNvGrpSpPr>
            <a:grpSpLocks noChangeAspect="1"/>
          </p:cNvGrpSpPr>
          <p:nvPr/>
        </p:nvGrpSpPr>
        <p:grpSpPr bwMode="auto">
          <a:xfrm>
            <a:off x="10514013" y="2438400"/>
            <a:ext cx="1484312" cy="2195513"/>
            <a:chOff x="3369" y="1563"/>
            <a:chExt cx="940" cy="1390"/>
          </a:xfrm>
        </p:grpSpPr>
        <p:sp>
          <p:nvSpPr>
            <p:cNvPr id="258" name="Serbest Form 51"/>
            <p:cNvSpPr>
              <a:spLocks/>
            </p:cNvSpPr>
            <p:nvPr/>
          </p:nvSpPr>
          <p:spPr bwMode="auto">
            <a:xfrm>
              <a:off x="3539" y="1906"/>
              <a:ext cx="192" cy="212"/>
            </a:xfrm>
            <a:custGeom>
              <a:avLst/>
              <a:gdLst>
                <a:gd name="T0" fmla="*/ 81 w 81"/>
                <a:gd name="T1" fmla="*/ 73 h 90"/>
                <a:gd name="T2" fmla="*/ 44 w 81"/>
                <a:gd name="T3" fmla="*/ 7 h 90"/>
                <a:gd name="T4" fmla="*/ 0 w 81"/>
                <a:gd name="T5" fmla="*/ 21 h 90"/>
                <a:gd name="T6" fmla="*/ 21 w 81"/>
                <a:gd name="T7" fmla="*/ 19 h 90"/>
                <a:gd name="T8" fmla="*/ 53 w 81"/>
                <a:gd name="T9" fmla="*/ 76 h 90"/>
                <a:gd name="T10" fmla="*/ 81 w 81"/>
                <a:gd name="T11" fmla="*/ 7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9" name="Serbest Form 52"/>
            <p:cNvSpPr>
              <a:spLocks/>
            </p:cNvSpPr>
            <p:nvPr/>
          </p:nvSpPr>
          <p:spPr bwMode="auto">
            <a:xfrm>
              <a:off x="3603" y="1925"/>
              <a:ext cx="17" cy="16"/>
            </a:xfrm>
            <a:custGeom>
              <a:avLst/>
              <a:gdLst>
                <a:gd name="T0" fmla="*/ 7 w 7"/>
                <a:gd name="T1" fmla="*/ 3 h 7"/>
                <a:gd name="T2" fmla="*/ 4 w 7"/>
                <a:gd name="T3" fmla="*/ 7 h 7"/>
                <a:gd name="T4" fmla="*/ 0 w 7"/>
                <a:gd name="T5" fmla="*/ 3 h 7"/>
                <a:gd name="T6" fmla="*/ 4 w 7"/>
                <a:gd name="T7" fmla="*/ 0 h 7"/>
                <a:gd name="T8" fmla="*/ 7 w 7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0" name="Serbest Form 53"/>
            <p:cNvSpPr>
              <a:spLocks/>
            </p:cNvSpPr>
            <p:nvPr/>
          </p:nvSpPr>
          <p:spPr bwMode="auto">
            <a:xfrm>
              <a:off x="3636" y="1889"/>
              <a:ext cx="25" cy="31"/>
            </a:xfrm>
            <a:custGeom>
              <a:avLst/>
              <a:gdLst>
                <a:gd name="T0" fmla="*/ 0 w 11"/>
                <a:gd name="T1" fmla="*/ 13 h 13"/>
                <a:gd name="T2" fmla="*/ 8 w 11"/>
                <a:gd name="T3" fmla="*/ 0 h 13"/>
                <a:gd name="T4" fmla="*/ 0 w 11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1" name="Serbest Form 54"/>
            <p:cNvSpPr>
              <a:spLocks/>
            </p:cNvSpPr>
            <p:nvPr/>
          </p:nvSpPr>
          <p:spPr bwMode="auto">
            <a:xfrm>
              <a:off x="3622" y="1889"/>
              <a:ext cx="28" cy="36"/>
            </a:xfrm>
            <a:custGeom>
              <a:avLst/>
              <a:gdLst>
                <a:gd name="T0" fmla="*/ 5 w 12"/>
                <a:gd name="T1" fmla="*/ 15 h 15"/>
                <a:gd name="T2" fmla="*/ 0 w 12"/>
                <a:gd name="T3" fmla="*/ 0 h 15"/>
                <a:gd name="T4" fmla="*/ 5 w 12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2" name="Serbest Form 55"/>
            <p:cNvSpPr>
              <a:spLocks/>
            </p:cNvSpPr>
            <p:nvPr/>
          </p:nvSpPr>
          <p:spPr bwMode="auto">
            <a:xfrm>
              <a:off x="4061" y="1915"/>
              <a:ext cx="191" cy="210"/>
            </a:xfrm>
            <a:custGeom>
              <a:avLst/>
              <a:gdLst>
                <a:gd name="T0" fmla="*/ 0 w 81"/>
                <a:gd name="T1" fmla="*/ 72 h 89"/>
                <a:gd name="T2" fmla="*/ 37 w 81"/>
                <a:gd name="T3" fmla="*/ 7 h 89"/>
                <a:gd name="T4" fmla="*/ 81 w 81"/>
                <a:gd name="T5" fmla="*/ 20 h 89"/>
                <a:gd name="T6" fmla="*/ 60 w 81"/>
                <a:gd name="T7" fmla="*/ 18 h 89"/>
                <a:gd name="T8" fmla="*/ 28 w 81"/>
                <a:gd name="T9" fmla="*/ 76 h 89"/>
                <a:gd name="T10" fmla="*/ 0 w 81"/>
                <a:gd name="T11" fmla="*/ 7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3" name="Serbest Form 56"/>
            <p:cNvSpPr>
              <a:spLocks/>
            </p:cNvSpPr>
            <p:nvPr/>
          </p:nvSpPr>
          <p:spPr bwMode="auto">
            <a:xfrm>
              <a:off x="4163" y="2189"/>
              <a:ext cx="19" cy="19"/>
            </a:xfrm>
            <a:custGeom>
              <a:avLst/>
              <a:gdLst>
                <a:gd name="T0" fmla="*/ 0 w 8"/>
                <a:gd name="T1" fmla="*/ 4 h 8"/>
                <a:gd name="T2" fmla="*/ 4 w 8"/>
                <a:gd name="T3" fmla="*/ 8 h 8"/>
                <a:gd name="T4" fmla="*/ 8 w 8"/>
                <a:gd name="T5" fmla="*/ 5 h 8"/>
                <a:gd name="T6" fmla="*/ 5 w 8"/>
                <a:gd name="T7" fmla="*/ 0 h 8"/>
                <a:gd name="T8" fmla="*/ 0 w 8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4" name="Serbest Form 57"/>
            <p:cNvSpPr>
              <a:spLocks/>
            </p:cNvSpPr>
            <p:nvPr/>
          </p:nvSpPr>
          <p:spPr bwMode="auto">
            <a:xfrm>
              <a:off x="4132" y="1899"/>
              <a:ext cx="26" cy="33"/>
            </a:xfrm>
            <a:custGeom>
              <a:avLst/>
              <a:gdLst>
                <a:gd name="T0" fmla="*/ 11 w 11"/>
                <a:gd name="T1" fmla="*/ 14 h 14"/>
                <a:gd name="T2" fmla="*/ 3 w 11"/>
                <a:gd name="T3" fmla="*/ 0 h 14"/>
                <a:gd name="T4" fmla="*/ 11 w 1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5" name="Serbest Form 58"/>
            <p:cNvSpPr>
              <a:spLocks/>
            </p:cNvSpPr>
            <p:nvPr/>
          </p:nvSpPr>
          <p:spPr bwMode="auto">
            <a:xfrm>
              <a:off x="4144" y="1896"/>
              <a:ext cx="26" cy="36"/>
            </a:xfrm>
            <a:custGeom>
              <a:avLst/>
              <a:gdLst>
                <a:gd name="T0" fmla="*/ 7 w 11"/>
                <a:gd name="T1" fmla="*/ 15 h 15"/>
                <a:gd name="T2" fmla="*/ 11 w 11"/>
                <a:gd name="T3" fmla="*/ 0 h 15"/>
                <a:gd name="T4" fmla="*/ 7 w 11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6" name="Serbest Form 59"/>
            <p:cNvSpPr>
              <a:spLocks/>
            </p:cNvSpPr>
            <p:nvPr/>
          </p:nvSpPr>
          <p:spPr bwMode="auto">
            <a:xfrm>
              <a:off x="3369" y="2088"/>
              <a:ext cx="140" cy="94"/>
            </a:xfrm>
            <a:custGeom>
              <a:avLst/>
              <a:gdLst>
                <a:gd name="T0" fmla="*/ 49 w 59"/>
                <a:gd name="T1" fmla="*/ 1 h 40"/>
                <a:gd name="T2" fmla="*/ 6 w 59"/>
                <a:gd name="T3" fmla="*/ 9 h 40"/>
                <a:gd name="T4" fmla="*/ 22 w 59"/>
                <a:gd name="T5" fmla="*/ 12 h 40"/>
                <a:gd name="T6" fmla="*/ 0 w 59"/>
                <a:gd name="T7" fmla="*/ 28 h 40"/>
                <a:gd name="T8" fmla="*/ 29 w 59"/>
                <a:gd name="T9" fmla="*/ 21 h 40"/>
                <a:gd name="T10" fmla="*/ 15 w 59"/>
                <a:gd name="T11" fmla="*/ 40 h 40"/>
                <a:gd name="T12" fmla="*/ 49 w 59"/>
                <a:gd name="T13" fmla="*/ 25 h 40"/>
                <a:gd name="T14" fmla="*/ 48 w 59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7" name="Serbest Form 68"/>
            <p:cNvSpPr>
              <a:spLocks/>
            </p:cNvSpPr>
            <p:nvPr/>
          </p:nvSpPr>
          <p:spPr bwMode="auto">
            <a:xfrm>
              <a:off x="4172" y="2102"/>
              <a:ext cx="137" cy="94"/>
            </a:xfrm>
            <a:custGeom>
              <a:avLst/>
              <a:gdLst>
                <a:gd name="T0" fmla="*/ 8 w 58"/>
                <a:gd name="T1" fmla="*/ 2 h 40"/>
                <a:gd name="T2" fmla="*/ 52 w 58"/>
                <a:gd name="T3" fmla="*/ 9 h 40"/>
                <a:gd name="T4" fmla="*/ 35 w 58"/>
                <a:gd name="T5" fmla="*/ 12 h 40"/>
                <a:gd name="T6" fmla="*/ 58 w 58"/>
                <a:gd name="T7" fmla="*/ 28 h 40"/>
                <a:gd name="T8" fmla="*/ 28 w 58"/>
                <a:gd name="T9" fmla="*/ 21 h 40"/>
                <a:gd name="T10" fmla="*/ 43 w 58"/>
                <a:gd name="T11" fmla="*/ 40 h 40"/>
                <a:gd name="T12" fmla="*/ 8 w 58"/>
                <a:gd name="T13" fmla="*/ 25 h 40"/>
                <a:gd name="T14" fmla="*/ 9 w 58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8" name="Serbest Form 69"/>
            <p:cNvSpPr>
              <a:spLocks/>
            </p:cNvSpPr>
            <p:nvPr/>
          </p:nvSpPr>
          <p:spPr bwMode="auto">
            <a:xfrm>
              <a:off x="3815" y="2414"/>
              <a:ext cx="63" cy="539"/>
            </a:xfrm>
            <a:custGeom>
              <a:avLst/>
              <a:gdLst>
                <a:gd name="T0" fmla="*/ 52 w 52"/>
                <a:gd name="T1" fmla="*/ 0 h 368"/>
                <a:gd name="T2" fmla="*/ 43 w 52"/>
                <a:gd name="T3" fmla="*/ 368 h 368"/>
                <a:gd name="T4" fmla="*/ 0 w 52"/>
                <a:gd name="T5" fmla="*/ 368 h 368"/>
                <a:gd name="T6" fmla="*/ 5 w 52"/>
                <a:gd name="T7" fmla="*/ 26 h 368"/>
                <a:gd name="T8" fmla="*/ 52 w 52"/>
                <a:gd name="T9" fmla="*/ 0 h 368"/>
                <a:gd name="T10" fmla="*/ 52 w 52"/>
                <a:gd name="T11" fmla="*/ 0 h 368"/>
                <a:gd name="T12" fmla="*/ 52 w 52"/>
                <a:gd name="T13" fmla="*/ 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69" name="Serbest Form 60"/>
            <p:cNvSpPr>
              <a:spLocks/>
            </p:cNvSpPr>
            <p:nvPr/>
          </p:nvSpPr>
          <p:spPr bwMode="auto">
            <a:xfrm>
              <a:off x="3679" y="2388"/>
              <a:ext cx="305" cy="153"/>
            </a:xfrm>
            <a:custGeom>
              <a:avLst/>
              <a:gdLst>
                <a:gd name="T0" fmla="*/ 110 w 129"/>
                <a:gd name="T1" fmla="*/ 9 h 65"/>
                <a:gd name="T2" fmla="*/ 127 w 129"/>
                <a:gd name="T3" fmla="*/ 43 h 65"/>
                <a:gd name="T4" fmla="*/ 114 w 129"/>
                <a:gd name="T5" fmla="*/ 33 h 65"/>
                <a:gd name="T6" fmla="*/ 113 w 129"/>
                <a:gd name="T7" fmla="*/ 58 h 65"/>
                <a:gd name="T8" fmla="*/ 100 w 129"/>
                <a:gd name="T9" fmla="*/ 44 h 65"/>
                <a:gd name="T10" fmla="*/ 95 w 129"/>
                <a:gd name="T11" fmla="*/ 63 h 65"/>
                <a:gd name="T12" fmla="*/ 90 w 129"/>
                <a:gd name="T13" fmla="*/ 37 h 65"/>
                <a:gd name="T14" fmla="*/ 77 w 129"/>
                <a:gd name="T15" fmla="*/ 64 h 65"/>
                <a:gd name="T16" fmla="*/ 74 w 129"/>
                <a:gd name="T17" fmla="*/ 42 h 65"/>
                <a:gd name="T18" fmla="*/ 55 w 129"/>
                <a:gd name="T19" fmla="*/ 65 h 65"/>
                <a:gd name="T20" fmla="*/ 55 w 129"/>
                <a:gd name="T21" fmla="*/ 39 h 65"/>
                <a:gd name="T22" fmla="*/ 42 w 129"/>
                <a:gd name="T23" fmla="*/ 54 h 65"/>
                <a:gd name="T24" fmla="*/ 36 w 129"/>
                <a:gd name="T25" fmla="*/ 34 h 65"/>
                <a:gd name="T26" fmla="*/ 16 w 129"/>
                <a:gd name="T27" fmla="*/ 57 h 65"/>
                <a:gd name="T28" fmla="*/ 18 w 129"/>
                <a:gd name="T29" fmla="*/ 28 h 65"/>
                <a:gd name="T30" fmla="*/ 1 w 129"/>
                <a:gd name="T31" fmla="*/ 43 h 65"/>
                <a:gd name="T32" fmla="*/ 16 w 129"/>
                <a:gd name="T33" fmla="*/ 21 h 65"/>
                <a:gd name="T34" fmla="*/ 70 w 129"/>
                <a:gd name="T35" fmla="*/ 0 h 65"/>
                <a:gd name="T36" fmla="*/ 110 w 129"/>
                <a:gd name="T37" fmla="*/ 9 h 65"/>
                <a:gd name="T38" fmla="*/ 110 w 129"/>
                <a:gd name="T39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0" name="Serbest Form 61"/>
            <p:cNvSpPr>
              <a:spLocks/>
            </p:cNvSpPr>
            <p:nvPr/>
          </p:nvSpPr>
          <p:spPr bwMode="auto">
            <a:xfrm>
              <a:off x="3457" y="2073"/>
              <a:ext cx="778" cy="358"/>
            </a:xfrm>
            <a:custGeom>
              <a:avLst/>
              <a:gdLst>
                <a:gd name="T0" fmla="*/ 193 w 330"/>
                <a:gd name="T1" fmla="*/ 0 h 151"/>
                <a:gd name="T2" fmla="*/ 260 w 330"/>
                <a:gd name="T3" fmla="*/ 3 h 151"/>
                <a:gd name="T4" fmla="*/ 320 w 330"/>
                <a:gd name="T5" fmla="*/ 7 h 151"/>
                <a:gd name="T6" fmla="*/ 322 w 330"/>
                <a:gd name="T7" fmla="*/ 42 h 151"/>
                <a:gd name="T8" fmla="*/ 218 w 330"/>
                <a:gd name="T9" fmla="*/ 40 h 151"/>
                <a:gd name="T10" fmla="*/ 224 w 330"/>
                <a:gd name="T11" fmla="*/ 137 h 151"/>
                <a:gd name="T12" fmla="*/ 101 w 330"/>
                <a:gd name="T13" fmla="*/ 143 h 151"/>
                <a:gd name="T14" fmla="*/ 101 w 330"/>
                <a:gd name="T15" fmla="*/ 39 h 151"/>
                <a:gd name="T16" fmla="*/ 9 w 330"/>
                <a:gd name="T17" fmla="*/ 34 h 151"/>
                <a:gd name="T18" fmla="*/ 13 w 330"/>
                <a:gd name="T19" fmla="*/ 3 h 151"/>
                <a:gd name="T20" fmla="*/ 137 w 330"/>
                <a:gd name="T21" fmla="*/ 1 h 151"/>
                <a:gd name="T22" fmla="*/ 193 w 330"/>
                <a:gd name="T23" fmla="*/ 0 h 151"/>
                <a:gd name="T24" fmla="*/ 193 w 330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/>
                </a:solidFill>
                <a:latin typeface="+mn-lt"/>
                <a:cs typeface="+mn-cs"/>
              </a:endParaRPr>
            </a:p>
          </p:txBody>
        </p:sp>
        <p:sp>
          <p:nvSpPr>
            <p:cNvPr id="271" name="Serbest Form 62"/>
            <p:cNvSpPr>
              <a:spLocks/>
            </p:cNvSpPr>
            <p:nvPr/>
          </p:nvSpPr>
          <p:spPr bwMode="auto">
            <a:xfrm>
              <a:off x="3702" y="1828"/>
              <a:ext cx="301" cy="304"/>
            </a:xfrm>
            <a:custGeom>
              <a:avLst/>
              <a:gdLst>
                <a:gd name="T0" fmla="*/ 63 w 127"/>
                <a:gd name="T1" fmla="*/ 3 h 129"/>
                <a:gd name="T2" fmla="*/ 120 w 127"/>
                <a:gd name="T3" fmla="*/ 65 h 129"/>
                <a:gd name="T4" fmla="*/ 3 w 127"/>
                <a:gd name="T5" fmla="*/ 61 h 129"/>
                <a:gd name="T6" fmla="*/ 63 w 127"/>
                <a:gd name="T7" fmla="*/ 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2" name="Serbest Form 63"/>
            <p:cNvSpPr>
              <a:spLocks/>
            </p:cNvSpPr>
            <p:nvPr/>
          </p:nvSpPr>
          <p:spPr bwMode="auto">
            <a:xfrm>
              <a:off x="3679" y="2043"/>
              <a:ext cx="312" cy="115"/>
            </a:xfrm>
            <a:custGeom>
              <a:avLst/>
              <a:gdLst>
                <a:gd name="T0" fmla="*/ 83 w 132"/>
                <a:gd name="T1" fmla="*/ 0 h 49"/>
                <a:gd name="T2" fmla="*/ 127 w 132"/>
                <a:gd name="T3" fmla="*/ 27 h 49"/>
                <a:gd name="T4" fmla="*/ 94 w 132"/>
                <a:gd name="T5" fmla="*/ 19 h 49"/>
                <a:gd name="T6" fmla="*/ 93 w 132"/>
                <a:gd name="T7" fmla="*/ 49 h 49"/>
                <a:gd name="T8" fmla="*/ 69 w 132"/>
                <a:gd name="T9" fmla="*/ 21 h 49"/>
                <a:gd name="T10" fmla="*/ 47 w 132"/>
                <a:gd name="T11" fmla="*/ 47 h 49"/>
                <a:gd name="T12" fmla="*/ 38 w 132"/>
                <a:gd name="T13" fmla="*/ 18 h 49"/>
                <a:gd name="T14" fmla="*/ 0 w 132"/>
                <a:gd name="T15" fmla="*/ 26 h 49"/>
                <a:gd name="T16" fmla="*/ 49 w 132"/>
                <a:gd name="T17" fmla="*/ 0 h 49"/>
                <a:gd name="T18" fmla="*/ 83 w 132"/>
                <a:gd name="T19" fmla="*/ 0 h 49"/>
                <a:gd name="T20" fmla="*/ 83 w 132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3" name="Serbest Form 64"/>
            <p:cNvSpPr>
              <a:spLocks/>
            </p:cNvSpPr>
            <p:nvPr/>
          </p:nvSpPr>
          <p:spPr bwMode="auto">
            <a:xfrm>
              <a:off x="3665" y="2376"/>
              <a:ext cx="326" cy="113"/>
            </a:xfrm>
            <a:custGeom>
              <a:avLst/>
              <a:gdLst>
                <a:gd name="T0" fmla="*/ 107 w 138"/>
                <a:gd name="T1" fmla="*/ 0 h 48"/>
                <a:gd name="T2" fmla="*/ 133 w 138"/>
                <a:gd name="T3" fmla="*/ 24 h 48"/>
                <a:gd name="T4" fmla="*/ 113 w 138"/>
                <a:gd name="T5" fmla="*/ 22 h 48"/>
                <a:gd name="T6" fmla="*/ 111 w 138"/>
                <a:gd name="T7" fmla="*/ 48 h 48"/>
                <a:gd name="T8" fmla="*/ 75 w 138"/>
                <a:gd name="T9" fmla="*/ 31 h 48"/>
                <a:gd name="T10" fmla="*/ 66 w 138"/>
                <a:gd name="T11" fmla="*/ 46 h 48"/>
                <a:gd name="T12" fmla="*/ 44 w 138"/>
                <a:gd name="T13" fmla="*/ 30 h 48"/>
                <a:gd name="T14" fmla="*/ 24 w 138"/>
                <a:gd name="T15" fmla="*/ 44 h 48"/>
                <a:gd name="T16" fmla="*/ 20 w 138"/>
                <a:gd name="T17" fmla="*/ 27 h 48"/>
                <a:gd name="T18" fmla="*/ 3 w 138"/>
                <a:gd name="T19" fmla="*/ 31 h 48"/>
                <a:gd name="T20" fmla="*/ 22 w 138"/>
                <a:gd name="T21" fmla="*/ 11 h 48"/>
                <a:gd name="T22" fmla="*/ 107 w 138"/>
                <a:gd name="T23" fmla="*/ 0 h 48"/>
                <a:gd name="T24" fmla="*/ 107 w 138"/>
                <a:gd name="T2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4" name="Serbest Form 65"/>
            <p:cNvSpPr>
              <a:spLocks/>
            </p:cNvSpPr>
            <p:nvPr/>
          </p:nvSpPr>
          <p:spPr bwMode="auto">
            <a:xfrm>
              <a:off x="3650" y="1563"/>
              <a:ext cx="398" cy="369"/>
            </a:xfrm>
            <a:custGeom>
              <a:avLst/>
              <a:gdLst>
                <a:gd name="T0" fmla="*/ 169 w 169"/>
                <a:gd name="T1" fmla="*/ 129 h 156"/>
                <a:gd name="T2" fmla="*/ 107 w 169"/>
                <a:gd name="T3" fmla="*/ 141 h 156"/>
                <a:gd name="T4" fmla="*/ 2 w 169"/>
                <a:gd name="T5" fmla="*/ 127 h 156"/>
                <a:gd name="T6" fmla="*/ 53 w 169"/>
                <a:gd name="T7" fmla="*/ 111 h 156"/>
                <a:gd name="T8" fmla="*/ 54 w 169"/>
                <a:gd name="T9" fmla="*/ 47 h 156"/>
                <a:gd name="T10" fmla="*/ 16 w 169"/>
                <a:gd name="T11" fmla="*/ 44 h 156"/>
                <a:gd name="T12" fmla="*/ 15 w 169"/>
                <a:gd name="T13" fmla="*/ 10 h 156"/>
                <a:gd name="T14" fmla="*/ 0 w 169"/>
                <a:gd name="T15" fmla="*/ 5 h 156"/>
                <a:gd name="T16" fmla="*/ 22 w 169"/>
                <a:gd name="T17" fmla="*/ 4 h 156"/>
                <a:gd name="T18" fmla="*/ 20 w 169"/>
                <a:gd name="T19" fmla="*/ 29 h 156"/>
                <a:gd name="T20" fmla="*/ 26 w 169"/>
                <a:gd name="T21" fmla="*/ 39 h 156"/>
                <a:gd name="T22" fmla="*/ 58 w 169"/>
                <a:gd name="T23" fmla="*/ 31 h 156"/>
                <a:gd name="T24" fmla="*/ 111 w 169"/>
                <a:gd name="T25" fmla="*/ 84 h 156"/>
                <a:gd name="T26" fmla="*/ 116 w 169"/>
                <a:gd name="T27" fmla="*/ 1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/>
                </a:solidFill>
                <a:latin typeface="+mn-lt"/>
                <a:cs typeface="+mn-cs"/>
              </a:endParaRPr>
            </a:p>
          </p:txBody>
        </p:sp>
        <p:sp>
          <p:nvSpPr>
            <p:cNvPr id="275" name="Serbest Form 66"/>
            <p:cNvSpPr>
              <a:spLocks/>
            </p:cNvSpPr>
            <p:nvPr/>
          </p:nvSpPr>
          <p:spPr bwMode="auto">
            <a:xfrm>
              <a:off x="3863" y="1920"/>
              <a:ext cx="66" cy="40"/>
            </a:xfrm>
            <a:custGeom>
              <a:avLst/>
              <a:gdLst>
                <a:gd name="T0" fmla="*/ 21 w 28"/>
                <a:gd name="T1" fmla="*/ 0 h 17"/>
                <a:gd name="T2" fmla="*/ 13 w 28"/>
                <a:gd name="T3" fmla="*/ 17 h 17"/>
                <a:gd name="T4" fmla="*/ 4 w 28"/>
                <a:gd name="T5" fmla="*/ 0 h 17"/>
                <a:gd name="T6" fmla="*/ 15 w 28"/>
                <a:gd name="T7" fmla="*/ 12 h 17"/>
                <a:gd name="T8" fmla="*/ 21 w 2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6" name="Serbest Form 67"/>
            <p:cNvSpPr>
              <a:spLocks/>
            </p:cNvSpPr>
            <p:nvPr/>
          </p:nvSpPr>
          <p:spPr bwMode="auto">
            <a:xfrm>
              <a:off x="3780" y="1920"/>
              <a:ext cx="61" cy="40"/>
            </a:xfrm>
            <a:custGeom>
              <a:avLst/>
              <a:gdLst>
                <a:gd name="T0" fmla="*/ 20 w 26"/>
                <a:gd name="T1" fmla="*/ 0 h 17"/>
                <a:gd name="T2" fmla="*/ 12 w 26"/>
                <a:gd name="T3" fmla="*/ 17 h 17"/>
                <a:gd name="T4" fmla="*/ 3 w 26"/>
                <a:gd name="T5" fmla="*/ 0 h 17"/>
                <a:gd name="T6" fmla="*/ 13 w 26"/>
                <a:gd name="T7" fmla="*/ 12 h 17"/>
                <a:gd name="T8" fmla="*/ 20 w 2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7" name="Serbest Form 70"/>
            <p:cNvSpPr>
              <a:spLocks/>
            </p:cNvSpPr>
            <p:nvPr/>
          </p:nvSpPr>
          <p:spPr bwMode="auto">
            <a:xfrm>
              <a:off x="3709" y="1948"/>
              <a:ext cx="292" cy="130"/>
            </a:xfrm>
            <a:custGeom>
              <a:avLst/>
              <a:gdLst>
                <a:gd name="T0" fmla="*/ 0 w 123"/>
                <a:gd name="T1" fmla="*/ 17 h 55"/>
                <a:gd name="T2" fmla="*/ 39 w 123"/>
                <a:gd name="T3" fmla="*/ 52 h 55"/>
                <a:gd name="T4" fmla="*/ 111 w 123"/>
                <a:gd name="T5" fmla="*/ 32 h 55"/>
                <a:gd name="T6" fmla="*/ 118 w 123"/>
                <a:gd name="T7" fmla="*/ 0 h 55"/>
                <a:gd name="T8" fmla="*/ 89 w 123"/>
                <a:gd name="T9" fmla="*/ 42 h 55"/>
                <a:gd name="T10" fmla="*/ 28 w 123"/>
                <a:gd name="T11" fmla="*/ 41 h 55"/>
                <a:gd name="T12" fmla="*/ 0 w 123"/>
                <a:gd name="T13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8" name="Serbest Form 71"/>
            <p:cNvSpPr>
              <a:spLocks/>
            </p:cNvSpPr>
            <p:nvPr/>
          </p:nvSpPr>
          <p:spPr bwMode="auto">
            <a:xfrm>
              <a:off x="3745" y="1981"/>
              <a:ext cx="196" cy="29"/>
            </a:xfrm>
            <a:custGeom>
              <a:avLst/>
              <a:gdLst>
                <a:gd name="T0" fmla="*/ 78 w 83"/>
                <a:gd name="T1" fmla="*/ 3 h 12"/>
                <a:gd name="T2" fmla="*/ 40 w 83"/>
                <a:gd name="T3" fmla="*/ 7 h 12"/>
                <a:gd name="T4" fmla="*/ 5 w 83"/>
                <a:gd name="T5" fmla="*/ 0 h 12"/>
                <a:gd name="T6" fmla="*/ 0 w 83"/>
                <a:gd name="T7" fmla="*/ 0 h 12"/>
                <a:gd name="T8" fmla="*/ 39 w 83"/>
                <a:gd name="T9" fmla="*/ 12 h 12"/>
                <a:gd name="T10" fmla="*/ 83 w 83"/>
                <a:gd name="T11" fmla="*/ 5 h 12"/>
                <a:gd name="T12" fmla="*/ 78 w 83"/>
                <a:gd name="T13" fmla="*/ 3 h 12"/>
                <a:gd name="T14" fmla="*/ 78 w 83"/>
                <a:gd name="T15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79" name="Serbest Form 72"/>
            <p:cNvSpPr>
              <a:spLocks/>
            </p:cNvSpPr>
            <p:nvPr/>
          </p:nvSpPr>
          <p:spPr bwMode="auto">
            <a:xfrm>
              <a:off x="3721" y="1943"/>
              <a:ext cx="59" cy="55"/>
            </a:xfrm>
            <a:custGeom>
              <a:avLst/>
              <a:gdLst>
                <a:gd name="T0" fmla="*/ 10 w 25"/>
                <a:gd name="T1" fmla="*/ 4 h 23"/>
                <a:gd name="T2" fmla="*/ 20 w 25"/>
                <a:gd name="T3" fmla="*/ 8 h 23"/>
                <a:gd name="T4" fmla="*/ 14 w 25"/>
                <a:gd name="T5" fmla="*/ 22 h 23"/>
                <a:gd name="T6" fmla="*/ 10 w 25"/>
                <a:gd name="T7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0" name="Serbest Form 73"/>
            <p:cNvSpPr>
              <a:spLocks/>
            </p:cNvSpPr>
            <p:nvPr/>
          </p:nvSpPr>
          <p:spPr bwMode="auto">
            <a:xfrm>
              <a:off x="3912" y="1960"/>
              <a:ext cx="50" cy="52"/>
            </a:xfrm>
            <a:custGeom>
              <a:avLst/>
              <a:gdLst>
                <a:gd name="T0" fmla="*/ 13 w 21"/>
                <a:gd name="T1" fmla="*/ 1 h 22"/>
                <a:gd name="T2" fmla="*/ 21 w 21"/>
                <a:gd name="T3" fmla="*/ 9 h 22"/>
                <a:gd name="T4" fmla="*/ 7 w 21"/>
                <a:gd name="T5" fmla="*/ 17 h 22"/>
                <a:gd name="T6" fmla="*/ 13 w 21"/>
                <a:gd name="T7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1" name="Serbest Form 74"/>
            <p:cNvSpPr>
              <a:spLocks/>
            </p:cNvSpPr>
            <p:nvPr/>
          </p:nvSpPr>
          <p:spPr bwMode="auto">
            <a:xfrm>
              <a:off x="3724" y="2187"/>
              <a:ext cx="104" cy="116"/>
            </a:xfrm>
            <a:custGeom>
              <a:avLst/>
              <a:gdLst>
                <a:gd name="T0" fmla="*/ 3 w 44"/>
                <a:gd name="T1" fmla="*/ 3 h 49"/>
                <a:gd name="T2" fmla="*/ 38 w 44"/>
                <a:gd name="T3" fmla="*/ 4 h 49"/>
                <a:gd name="T4" fmla="*/ 37 w 44"/>
                <a:gd name="T5" fmla="*/ 45 h 49"/>
                <a:gd name="T6" fmla="*/ 1 w 44"/>
                <a:gd name="T7" fmla="*/ 41 h 49"/>
                <a:gd name="T8" fmla="*/ 3 w 44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2" name="Serbest Form 75"/>
            <p:cNvSpPr>
              <a:spLocks/>
            </p:cNvSpPr>
            <p:nvPr/>
          </p:nvSpPr>
          <p:spPr bwMode="auto">
            <a:xfrm>
              <a:off x="3768" y="1754"/>
              <a:ext cx="163" cy="88"/>
            </a:xfrm>
            <a:custGeom>
              <a:avLst/>
              <a:gdLst>
                <a:gd name="T0" fmla="*/ 66 w 69"/>
                <a:gd name="T1" fmla="*/ 31 h 37"/>
                <a:gd name="T2" fmla="*/ 2 w 69"/>
                <a:gd name="T3" fmla="*/ 31 h 37"/>
                <a:gd name="T4" fmla="*/ 4 w 69"/>
                <a:gd name="T5" fmla="*/ 5 h 37"/>
                <a:gd name="T6" fmla="*/ 61 w 69"/>
                <a:gd name="T7" fmla="*/ 3 h 37"/>
                <a:gd name="T8" fmla="*/ 66 w 69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283" name="Serbest Form 76"/>
            <p:cNvSpPr>
              <a:spLocks/>
            </p:cNvSpPr>
            <p:nvPr/>
          </p:nvSpPr>
          <p:spPr bwMode="auto">
            <a:xfrm>
              <a:off x="3719" y="2407"/>
              <a:ext cx="243" cy="35"/>
            </a:xfrm>
            <a:custGeom>
              <a:avLst/>
              <a:gdLst>
                <a:gd name="T0" fmla="*/ 103 w 103"/>
                <a:gd name="T1" fmla="*/ 0 h 15"/>
                <a:gd name="T2" fmla="*/ 0 w 103"/>
                <a:gd name="T3" fmla="*/ 3 h 15"/>
                <a:gd name="T4" fmla="*/ 103 w 10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4" name="Serbest Form 77"/>
            <p:cNvSpPr>
              <a:spLocks/>
            </p:cNvSpPr>
            <p:nvPr/>
          </p:nvSpPr>
          <p:spPr bwMode="auto">
            <a:xfrm>
              <a:off x="3835" y="2116"/>
              <a:ext cx="13" cy="284"/>
            </a:xfrm>
            <a:custGeom>
              <a:avLst/>
              <a:gdLst>
                <a:gd name="T0" fmla="*/ 1 w 6"/>
                <a:gd name="T1" fmla="*/ 0 h 120"/>
                <a:gd name="T2" fmla="*/ 1 w 6"/>
                <a:gd name="T3" fmla="*/ 15 h 120"/>
                <a:gd name="T4" fmla="*/ 2 w 6"/>
                <a:gd name="T5" fmla="*/ 33 h 120"/>
                <a:gd name="T6" fmla="*/ 2 w 6"/>
                <a:gd name="T7" fmla="*/ 60 h 120"/>
                <a:gd name="T8" fmla="*/ 2 w 6"/>
                <a:gd name="T9" fmla="*/ 88 h 120"/>
                <a:gd name="T10" fmla="*/ 0 w 6"/>
                <a:gd name="T11" fmla="*/ 120 h 120"/>
                <a:gd name="T12" fmla="*/ 6 w 6"/>
                <a:gd name="T13" fmla="*/ 90 h 120"/>
                <a:gd name="T14" fmla="*/ 6 w 6"/>
                <a:gd name="T15" fmla="*/ 36 h 120"/>
                <a:gd name="T16" fmla="*/ 1 w 6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5" name="Serbest Form 78"/>
            <p:cNvSpPr>
              <a:spLocks/>
            </p:cNvSpPr>
            <p:nvPr/>
          </p:nvSpPr>
          <p:spPr bwMode="auto">
            <a:xfrm>
              <a:off x="4170" y="1941"/>
              <a:ext cx="19" cy="17"/>
            </a:xfrm>
            <a:custGeom>
              <a:avLst/>
              <a:gdLst>
                <a:gd name="T0" fmla="*/ 8 w 8"/>
                <a:gd name="T1" fmla="*/ 3 h 7"/>
                <a:gd name="T2" fmla="*/ 4 w 8"/>
                <a:gd name="T3" fmla="*/ 7 h 7"/>
                <a:gd name="T4" fmla="*/ 0 w 8"/>
                <a:gd name="T5" fmla="*/ 3 h 7"/>
                <a:gd name="T6" fmla="*/ 3 w 8"/>
                <a:gd name="T7" fmla="*/ 0 h 7"/>
                <a:gd name="T8" fmla="*/ 8 w 8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286" name="Grup 5"/>
          <p:cNvGrpSpPr>
            <a:grpSpLocks noChangeAspect="1"/>
          </p:cNvGrpSpPr>
          <p:nvPr/>
        </p:nvGrpSpPr>
        <p:grpSpPr bwMode="auto">
          <a:xfrm>
            <a:off x="7988300" y="2989263"/>
            <a:ext cx="2439988" cy="3073400"/>
            <a:chOff x="2968" y="1107"/>
            <a:chExt cx="1736" cy="2188"/>
          </a:xfrm>
        </p:grpSpPr>
        <p:sp>
          <p:nvSpPr>
            <p:cNvPr id="287" name="Serbest Form 6"/>
            <p:cNvSpPr>
              <a:spLocks/>
            </p:cNvSpPr>
            <p:nvPr/>
          </p:nvSpPr>
          <p:spPr bwMode="auto">
            <a:xfrm>
              <a:off x="3043" y="1455"/>
              <a:ext cx="518" cy="649"/>
            </a:xfrm>
            <a:custGeom>
              <a:avLst/>
              <a:gdLst>
                <a:gd name="T0" fmla="*/ 124 w 219"/>
                <a:gd name="T1" fmla="*/ 41 h 275"/>
                <a:gd name="T2" fmla="*/ 119 w 219"/>
                <a:gd name="T3" fmla="*/ 39 h 275"/>
                <a:gd name="T4" fmla="*/ 137 w 219"/>
                <a:gd name="T5" fmla="*/ 2 h 275"/>
                <a:gd name="T6" fmla="*/ 117 w 219"/>
                <a:gd name="T7" fmla="*/ 36 h 275"/>
                <a:gd name="T8" fmla="*/ 101 w 219"/>
                <a:gd name="T9" fmla="*/ 0 h 275"/>
                <a:gd name="T10" fmla="*/ 112 w 219"/>
                <a:gd name="T11" fmla="*/ 37 h 275"/>
                <a:gd name="T12" fmla="*/ 0 w 219"/>
                <a:gd name="T13" fmla="*/ 73 h 275"/>
                <a:gd name="T14" fmla="*/ 59 w 219"/>
                <a:gd name="T15" fmla="*/ 70 h 275"/>
                <a:gd name="T16" fmla="*/ 140 w 219"/>
                <a:gd name="T17" fmla="*/ 235 h 275"/>
                <a:gd name="T18" fmla="*/ 219 w 219"/>
                <a:gd name="T19" fmla="*/ 230 h 275"/>
                <a:gd name="T20" fmla="*/ 124 w 219"/>
                <a:gd name="T21" fmla="*/ 4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8" name="Oval 7"/>
            <p:cNvSpPr>
              <a:spLocks noChangeArrowheads="1"/>
            </p:cNvSpPr>
            <p:nvPr/>
          </p:nvSpPr>
          <p:spPr bwMode="auto">
            <a:xfrm>
              <a:off x="3226" y="1551"/>
              <a:ext cx="46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9" name="Serbest Form 8"/>
            <p:cNvSpPr>
              <a:spLocks/>
            </p:cNvSpPr>
            <p:nvPr/>
          </p:nvSpPr>
          <p:spPr bwMode="auto">
            <a:xfrm>
              <a:off x="3802" y="2488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9 w 97"/>
                <a:gd name="T3" fmla="*/ 673 h 673"/>
                <a:gd name="T4" fmla="*/ 97 w 97"/>
                <a:gd name="T5" fmla="*/ 673 h 673"/>
                <a:gd name="T6" fmla="*/ 85 w 97"/>
                <a:gd name="T7" fmla="*/ 47 h 673"/>
                <a:gd name="T8" fmla="*/ 0 w 97"/>
                <a:gd name="T9" fmla="*/ 0 h 673"/>
                <a:gd name="T10" fmla="*/ 0 w 97"/>
                <a:gd name="T11" fmla="*/ 0 h 673"/>
                <a:gd name="T12" fmla="*/ 0 w 97"/>
                <a:gd name="T13" fmla="*/ 0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0" name="Serbest Form 9"/>
            <p:cNvSpPr>
              <a:spLocks/>
            </p:cNvSpPr>
            <p:nvPr/>
          </p:nvSpPr>
          <p:spPr bwMode="auto">
            <a:xfrm>
              <a:off x="3586" y="2513"/>
              <a:ext cx="553" cy="286"/>
            </a:xfrm>
            <a:custGeom>
              <a:avLst/>
              <a:gdLst>
                <a:gd name="T0" fmla="*/ 35 w 234"/>
                <a:gd name="T1" fmla="*/ 17 h 121"/>
                <a:gd name="T2" fmla="*/ 2 w 234"/>
                <a:gd name="T3" fmla="*/ 78 h 121"/>
                <a:gd name="T4" fmla="*/ 26 w 234"/>
                <a:gd name="T5" fmla="*/ 60 h 121"/>
                <a:gd name="T6" fmla="*/ 28 w 234"/>
                <a:gd name="T7" fmla="*/ 107 h 121"/>
                <a:gd name="T8" fmla="*/ 53 w 234"/>
                <a:gd name="T9" fmla="*/ 81 h 121"/>
                <a:gd name="T10" fmla="*/ 61 w 234"/>
                <a:gd name="T11" fmla="*/ 115 h 121"/>
                <a:gd name="T12" fmla="*/ 72 w 234"/>
                <a:gd name="T13" fmla="*/ 67 h 121"/>
                <a:gd name="T14" fmla="*/ 94 w 234"/>
                <a:gd name="T15" fmla="*/ 117 h 121"/>
                <a:gd name="T16" fmla="*/ 101 w 234"/>
                <a:gd name="T17" fmla="*/ 76 h 121"/>
                <a:gd name="T18" fmla="*/ 134 w 234"/>
                <a:gd name="T19" fmla="*/ 121 h 121"/>
                <a:gd name="T20" fmla="*/ 134 w 234"/>
                <a:gd name="T21" fmla="*/ 72 h 121"/>
                <a:gd name="T22" fmla="*/ 158 w 234"/>
                <a:gd name="T23" fmla="*/ 98 h 121"/>
                <a:gd name="T24" fmla="*/ 169 w 234"/>
                <a:gd name="T25" fmla="*/ 62 h 121"/>
                <a:gd name="T26" fmla="*/ 205 w 234"/>
                <a:gd name="T27" fmla="*/ 105 h 121"/>
                <a:gd name="T28" fmla="*/ 202 w 234"/>
                <a:gd name="T29" fmla="*/ 52 h 121"/>
                <a:gd name="T30" fmla="*/ 233 w 234"/>
                <a:gd name="T31" fmla="*/ 79 h 121"/>
                <a:gd name="T32" fmla="*/ 205 w 234"/>
                <a:gd name="T33" fmla="*/ 38 h 121"/>
                <a:gd name="T34" fmla="*/ 107 w 234"/>
                <a:gd name="T35" fmla="*/ 0 h 121"/>
                <a:gd name="T36" fmla="*/ 35 w 234"/>
                <a:gd name="T37" fmla="*/ 17 h 121"/>
                <a:gd name="T38" fmla="*/ 35 w 234"/>
                <a:gd name="T39" fmla="*/ 1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1" name="Serbest Form 10"/>
            <p:cNvSpPr>
              <a:spLocks/>
            </p:cNvSpPr>
            <p:nvPr/>
          </p:nvSpPr>
          <p:spPr bwMode="auto">
            <a:xfrm>
              <a:off x="3124" y="1939"/>
              <a:ext cx="1417" cy="763"/>
            </a:xfrm>
            <a:custGeom>
              <a:avLst/>
              <a:gdLst>
                <a:gd name="T0" fmla="*/ 576 w 600"/>
                <a:gd name="T1" fmla="*/ 6 h 323"/>
                <a:gd name="T2" fmla="*/ 351 w 600"/>
                <a:gd name="T3" fmla="*/ 2 h 323"/>
                <a:gd name="T4" fmla="*/ 249 w 600"/>
                <a:gd name="T5" fmla="*/ 0 h 323"/>
                <a:gd name="T6" fmla="*/ 128 w 600"/>
                <a:gd name="T7" fmla="*/ 8 h 323"/>
                <a:gd name="T8" fmla="*/ 19 w 600"/>
                <a:gd name="T9" fmla="*/ 13 h 323"/>
                <a:gd name="T10" fmla="*/ 15 w 600"/>
                <a:gd name="T11" fmla="*/ 79 h 323"/>
                <a:gd name="T12" fmla="*/ 204 w 600"/>
                <a:gd name="T13" fmla="*/ 76 h 323"/>
                <a:gd name="T14" fmla="*/ 194 w 600"/>
                <a:gd name="T15" fmla="*/ 251 h 323"/>
                <a:gd name="T16" fmla="*/ 210 w 600"/>
                <a:gd name="T17" fmla="*/ 258 h 323"/>
                <a:gd name="T18" fmla="*/ 198 w 600"/>
                <a:gd name="T19" fmla="*/ 279 h 323"/>
                <a:gd name="T20" fmla="*/ 235 w 600"/>
                <a:gd name="T21" fmla="*/ 275 h 323"/>
                <a:gd name="T22" fmla="*/ 238 w 600"/>
                <a:gd name="T23" fmla="*/ 323 h 323"/>
                <a:gd name="T24" fmla="*/ 305 w 600"/>
                <a:gd name="T25" fmla="*/ 292 h 323"/>
                <a:gd name="T26" fmla="*/ 321 w 600"/>
                <a:gd name="T27" fmla="*/ 318 h 323"/>
                <a:gd name="T28" fmla="*/ 361 w 600"/>
                <a:gd name="T29" fmla="*/ 290 h 323"/>
                <a:gd name="T30" fmla="*/ 398 w 600"/>
                <a:gd name="T31" fmla="*/ 316 h 323"/>
                <a:gd name="T32" fmla="*/ 405 w 600"/>
                <a:gd name="T33" fmla="*/ 285 h 323"/>
                <a:gd name="T34" fmla="*/ 435 w 600"/>
                <a:gd name="T35" fmla="*/ 292 h 323"/>
                <a:gd name="T36" fmla="*/ 412 w 600"/>
                <a:gd name="T37" fmla="*/ 264 h 323"/>
                <a:gd name="T38" fmla="*/ 417 w 600"/>
                <a:gd name="T39" fmla="*/ 261 h 323"/>
                <a:gd name="T40" fmla="*/ 417 w 600"/>
                <a:gd name="T41" fmla="*/ 74 h 323"/>
                <a:gd name="T42" fmla="*/ 584 w 600"/>
                <a:gd name="T43" fmla="*/ 65 h 323"/>
                <a:gd name="T44" fmla="*/ 576 w 600"/>
                <a:gd name="T45" fmla="*/ 6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2" name="Serbest Form 11"/>
            <p:cNvSpPr>
              <a:spLocks/>
            </p:cNvSpPr>
            <p:nvPr/>
          </p:nvSpPr>
          <p:spPr bwMode="auto">
            <a:xfrm>
              <a:off x="4453" y="1967"/>
              <a:ext cx="251" cy="175"/>
            </a:xfrm>
            <a:custGeom>
              <a:avLst/>
              <a:gdLst>
                <a:gd name="T0" fmla="*/ 16 w 106"/>
                <a:gd name="T1" fmla="*/ 4 h 74"/>
                <a:gd name="T2" fmla="*/ 95 w 106"/>
                <a:gd name="T3" fmla="*/ 18 h 74"/>
                <a:gd name="T4" fmla="*/ 66 w 106"/>
                <a:gd name="T5" fmla="*/ 21 h 74"/>
                <a:gd name="T6" fmla="*/ 106 w 106"/>
                <a:gd name="T7" fmla="*/ 53 h 74"/>
                <a:gd name="T8" fmla="*/ 53 w 106"/>
                <a:gd name="T9" fmla="*/ 39 h 74"/>
                <a:gd name="T10" fmla="*/ 80 w 106"/>
                <a:gd name="T11" fmla="*/ 74 h 74"/>
                <a:gd name="T12" fmla="*/ 16 w 106"/>
                <a:gd name="T13" fmla="*/ 46 h 74"/>
                <a:gd name="T14" fmla="*/ 18 w 106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3" name="Serbest Form 12"/>
            <p:cNvSpPr>
              <a:spLocks/>
            </p:cNvSpPr>
            <p:nvPr/>
          </p:nvSpPr>
          <p:spPr bwMode="auto">
            <a:xfrm>
              <a:off x="2968" y="1967"/>
              <a:ext cx="248" cy="175"/>
            </a:xfrm>
            <a:custGeom>
              <a:avLst/>
              <a:gdLst>
                <a:gd name="T0" fmla="*/ 89 w 105"/>
                <a:gd name="T1" fmla="*/ 4 h 74"/>
                <a:gd name="T2" fmla="*/ 10 w 105"/>
                <a:gd name="T3" fmla="*/ 18 h 74"/>
                <a:gd name="T4" fmla="*/ 40 w 105"/>
                <a:gd name="T5" fmla="*/ 21 h 74"/>
                <a:gd name="T6" fmla="*/ 0 w 105"/>
                <a:gd name="T7" fmla="*/ 53 h 74"/>
                <a:gd name="T8" fmla="*/ 52 w 105"/>
                <a:gd name="T9" fmla="*/ 39 h 74"/>
                <a:gd name="T10" fmla="*/ 26 w 105"/>
                <a:gd name="T11" fmla="*/ 74 h 74"/>
                <a:gd name="T12" fmla="*/ 89 w 105"/>
                <a:gd name="T13" fmla="*/ 46 h 74"/>
                <a:gd name="T14" fmla="*/ 87 w 105"/>
                <a:gd name="T15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4" name="Serbest Form 13"/>
            <p:cNvSpPr>
              <a:spLocks/>
            </p:cNvSpPr>
            <p:nvPr/>
          </p:nvSpPr>
          <p:spPr bwMode="auto">
            <a:xfrm>
              <a:off x="3549" y="1495"/>
              <a:ext cx="549" cy="557"/>
            </a:xfrm>
            <a:custGeom>
              <a:avLst/>
              <a:gdLst>
                <a:gd name="T0" fmla="*/ 116 w 232"/>
                <a:gd name="T1" fmla="*/ 5 h 236"/>
                <a:gd name="T2" fmla="*/ 13 w 232"/>
                <a:gd name="T3" fmla="*/ 119 h 236"/>
                <a:gd name="T4" fmla="*/ 227 w 232"/>
                <a:gd name="T5" fmla="*/ 111 h 236"/>
                <a:gd name="T6" fmla="*/ 116 w 232"/>
                <a:gd name="T7" fmla="*/ 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5" name="Serbest Form 14"/>
            <p:cNvSpPr>
              <a:spLocks/>
            </p:cNvSpPr>
            <p:nvPr/>
          </p:nvSpPr>
          <p:spPr bwMode="auto">
            <a:xfrm>
              <a:off x="3572" y="1889"/>
              <a:ext cx="567" cy="208"/>
            </a:xfrm>
            <a:custGeom>
              <a:avLst/>
              <a:gdLst>
                <a:gd name="T0" fmla="*/ 89 w 240"/>
                <a:gd name="T1" fmla="*/ 0 h 88"/>
                <a:gd name="T2" fmla="*/ 9 w 240"/>
                <a:gd name="T3" fmla="*/ 49 h 88"/>
                <a:gd name="T4" fmla="*/ 69 w 240"/>
                <a:gd name="T5" fmla="*/ 33 h 88"/>
                <a:gd name="T6" fmla="*/ 70 w 240"/>
                <a:gd name="T7" fmla="*/ 88 h 88"/>
                <a:gd name="T8" fmla="*/ 116 w 240"/>
                <a:gd name="T9" fmla="*/ 37 h 88"/>
                <a:gd name="T10" fmla="*/ 155 w 240"/>
                <a:gd name="T11" fmla="*/ 84 h 88"/>
                <a:gd name="T12" fmla="*/ 171 w 240"/>
                <a:gd name="T13" fmla="*/ 31 h 88"/>
                <a:gd name="T14" fmla="*/ 240 w 240"/>
                <a:gd name="T15" fmla="*/ 46 h 88"/>
                <a:gd name="T16" fmla="*/ 151 w 240"/>
                <a:gd name="T17" fmla="*/ 0 h 88"/>
                <a:gd name="T18" fmla="*/ 89 w 240"/>
                <a:gd name="T19" fmla="*/ 0 h 88"/>
                <a:gd name="T20" fmla="*/ 89 w 240"/>
                <a:gd name="T2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6" name="Serbest Form 15"/>
            <p:cNvSpPr>
              <a:spLocks/>
            </p:cNvSpPr>
            <p:nvPr/>
          </p:nvSpPr>
          <p:spPr bwMode="auto">
            <a:xfrm>
              <a:off x="3464" y="1107"/>
              <a:ext cx="756" cy="591"/>
            </a:xfrm>
            <a:custGeom>
              <a:avLst/>
              <a:gdLst>
                <a:gd name="T0" fmla="*/ 0 w 320"/>
                <a:gd name="T1" fmla="*/ 208 h 250"/>
                <a:gd name="T2" fmla="*/ 91 w 320"/>
                <a:gd name="T3" fmla="*/ 215 h 250"/>
                <a:gd name="T4" fmla="*/ 305 w 320"/>
                <a:gd name="T5" fmla="*/ 191 h 250"/>
                <a:gd name="T6" fmla="*/ 211 w 320"/>
                <a:gd name="T7" fmla="*/ 160 h 250"/>
                <a:gd name="T8" fmla="*/ 211 w 320"/>
                <a:gd name="T9" fmla="*/ 107 h 250"/>
                <a:gd name="T10" fmla="*/ 247 w 320"/>
                <a:gd name="T11" fmla="*/ 58 h 250"/>
                <a:gd name="T12" fmla="*/ 320 w 320"/>
                <a:gd name="T13" fmla="*/ 83 h 250"/>
                <a:gd name="T14" fmla="*/ 226 w 320"/>
                <a:gd name="T15" fmla="*/ 17 h 250"/>
                <a:gd name="T16" fmla="*/ 109 w 320"/>
                <a:gd name="T17" fmla="*/ 101 h 250"/>
                <a:gd name="T18" fmla="*/ 97 w 320"/>
                <a:gd name="T19" fmla="*/ 162 h 250"/>
                <a:gd name="T20" fmla="*/ 0 w 320"/>
                <a:gd name="T21" fmla="*/ 208 h 250"/>
                <a:gd name="T22" fmla="*/ 0 w 320"/>
                <a:gd name="T23" fmla="*/ 208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7" name="Serbest Form 16"/>
            <p:cNvSpPr>
              <a:spLocks/>
            </p:cNvSpPr>
            <p:nvPr/>
          </p:nvSpPr>
          <p:spPr bwMode="auto">
            <a:xfrm>
              <a:off x="3686" y="1665"/>
              <a:ext cx="113" cy="63"/>
            </a:xfrm>
            <a:custGeom>
              <a:avLst/>
              <a:gdLst>
                <a:gd name="T0" fmla="*/ 12 w 48"/>
                <a:gd name="T1" fmla="*/ 0 h 27"/>
                <a:gd name="T2" fmla="*/ 26 w 48"/>
                <a:gd name="T3" fmla="*/ 27 h 27"/>
                <a:gd name="T4" fmla="*/ 42 w 48"/>
                <a:gd name="T5" fmla="*/ 0 h 27"/>
                <a:gd name="T6" fmla="*/ 24 w 48"/>
                <a:gd name="T7" fmla="*/ 22 h 27"/>
                <a:gd name="T8" fmla="*/ 12 w 4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8" name="Serbest Form 17"/>
            <p:cNvSpPr>
              <a:spLocks/>
            </p:cNvSpPr>
            <p:nvPr/>
          </p:nvSpPr>
          <p:spPr bwMode="auto">
            <a:xfrm>
              <a:off x="3839" y="1665"/>
              <a:ext cx="119" cy="63"/>
            </a:xfrm>
            <a:custGeom>
              <a:avLst/>
              <a:gdLst>
                <a:gd name="T0" fmla="*/ 12 w 50"/>
                <a:gd name="T1" fmla="*/ 0 h 27"/>
                <a:gd name="T2" fmla="*/ 28 w 50"/>
                <a:gd name="T3" fmla="*/ 27 h 27"/>
                <a:gd name="T4" fmla="*/ 43 w 50"/>
                <a:gd name="T5" fmla="*/ 0 h 27"/>
                <a:gd name="T6" fmla="*/ 25 w 50"/>
                <a:gd name="T7" fmla="*/ 22 h 27"/>
                <a:gd name="T8" fmla="*/ 12 w 5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9" name="Serbest Form 18"/>
            <p:cNvSpPr>
              <a:spLocks/>
            </p:cNvSpPr>
            <p:nvPr/>
          </p:nvSpPr>
          <p:spPr bwMode="auto">
            <a:xfrm>
              <a:off x="3551" y="1717"/>
              <a:ext cx="534" cy="231"/>
            </a:xfrm>
            <a:custGeom>
              <a:avLst/>
              <a:gdLst>
                <a:gd name="T0" fmla="*/ 226 w 226"/>
                <a:gd name="T1" fmla="*/ 30 h 98"/>
                <a:gd name="T2" fmla="*/ 153 w 226"/>
                <a:gd name="T3" fmla="*/ 91 h 98"/>
                <a:gd name="T4" fmla="*/ 23 w 226"/>
                <a:gd name="T5" fmla="*/ 57 h 98"/>
                <a:gd name="T6" fmla="*/ 9 w 226"/>
                <a:gd name="T7" fmla="*/ 0 h 98"/>
                <a:gd name="T8" fmla="*/ 64 w 226"/>
                <a:gd name="T9" fmla="*/ 76 h 98"/>
                <a:gd name="T10" fmla="*/ 176 w 226"/>
                <a:gd name="T11" fmla="*/ 74 h 98"/>
                <a:gd name="T12" fmla="*/ 226 w 226"/>
                <a:gd name="T13" fmla="*/ 3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0" name="Serbest Form 19"/>
            <p:cNvSpPr>
              <a:spLocks/>
            </p:cNvSpPr>
            <p:nvPr/>
          </p:nvSpPr>
          <p:spPr bwMode="auto">
            <a:xfrm>
              <a:off x="3661" y="1772"/>
              <a:ext cx="358" cy="53"/>
            </a:xfrm>
            <a:custGeom>
              <a:avLst/>
              <a:gdLst>
                <a:gd name="T0" fmla="*/ 8 w 151"/>
                <a:gd name="T1" fmla="*/ 7 h 23"/>
                <a:gd name="T2" fmla="*/ 78 w 151"/>
                <a:gd name="T3" fmla="*/ 14 h 23"/>
                <a:gd name="T4" fmla="*/ 142 w 151"/>
                <a:gd name="T5" fmla="*/ 0 h 23"/>
                <a:gd name="T6" fmla="*/ 151 w 151"/>
                <a:gd name="T7" fmla="*/ 0 h 23"/>
                <a:gd name="T8" fmla="*/ 80 w 151"/>
                <a:gd name="T9" fmla="*/ 23 h 23"/>
                <a:gd name="T10" fmla="*/ 0 w 151"/>
                <a:gd name="T11" fmla="*/ 9 h 23"/>
                <a:gd name="T12" fmla="*/ 8 w 151"/>
                <a:gd name="T13" fmla="*/ 7 h 23"/>
                <a:gd name="T14" fmla="*/ 8 w 151"/>
                <a:gd name="T15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1" name="Serbest Form 20"/>
            <p:cNvSpPr>
              <a:spLocks/>
            </p:cNvSpPr>
            <p:nvPr/>
          </p:nvSpPr>
          <p:spPr bwMode="auto">
            <a:xfrm>
              <a:off x="3957" y="1711"/>
              <a:ext cx="104" cy="94"/>
            </a:xfrm>
            <a:custGeom>
              <a:avLst/>
              <a:gdLst>
                <a:gd name="T0" fmla="*/ 26 w 44"/>
                <a:gd name="T1" fmla="*/ 6 h 40"/>
                <a:gd name="T2" fmla="*/ 7 w 44"/>
                <a:gd name="T3" fmla="*/ 13 h 40"/>
                <a:gd name="T4" fmla="*/ 20 w 44"/>
                <a:gd name="T5" fmla="*/ 39 h 40"/>
                <a:gd name="T6" fmla="*/ 26 w 44"/>
                <a:gd name="T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2" name="Serbest Form 21"/>
            <p:cNvSpPr>
              <a:spLocks/>
            </p:cNvSpPr>
            <p:nvPr/>
          </p:nvSpPr>
          <p:spPr bwMode="auto">
            <a:xfrm>
              <a:off x="3626" y="1731"/>
              <a:ext cx="86" cy="101"/>
            </a:xfrm>
            <a:custGeom>
              <a:avLst/>
              <a:gdLst>
                <a:gd name="T0" fmla="*/ 13 w 36"/>
                <a:gd name="T1" fmla="*/ 2 h 43"/>
                <a:gd name="T2" fmla="*/ 0 w 36"/>
                <a:gd name="T3" fmla="*/ 18 h 43"/>
                <a:gd name="T4" fmla="*/ 24 w 36"/>
                <a:gd name="T5" fmla="*/ 34 h 43"/>
                <a:gd name="T6" fmla="*/ 13 w 36"/>
                <a:gd name="T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3" name="Serbest Form 22"/>
            <p:cNvSpPr>
              <a:spLocks/>
            </p:cNvSpPr>
            <p:nvPr/>
          </p:nvSpPr>
          <p:spPr bwMode="auto">
            <a:xfrm>
              <a:off x="3868" y="2154"/>
              <a:ext cx="191" cy="208"/>
            </a:xfrm>
            <a:custGeom>
              <a:avLst/>
              <a:gdLst>
                <a:gd name="T0" fmla="*/ 74 w 81"/>
                <a:gd name="T1" fmla="*/ 3 h 88"/>
                <a:gd name="T2" fmla="*/ 10 w 81"/>
                <a:gd name="T3" fmla="*/ 5 h 88"/>
                <a:gd name="T4" fmla="*/ 12 w 81"/>
                <a:gd name="T5" fmla="*/ 81 h 88"/>
                <a:gd name="T6" fmla="*/ 79 w 81"/>
                <a:gd name="T7" fmla="*/ 73 h 88"/>
                <a:gd name="T8" fmla="*/ 74 w 81"/>
                <a:gd name="T9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4" name="Serbest Form 23"/>
            <p:cNvSpPr>
              <a:spLocks/>
            </p:cNvSpPr>
            <p:nvPr/>
          </p:nvSpPr>
          <p:spPr bwMode="auto">
            <a:xfrm>
              <a:off x="3674" y="1334"/>
              <a:ext cx="300" cy="186"/>
            </a:xfrm>
            <a:custGeom>
              <a:avLst/>
              <a:gdLst>
                <a:gd name="T0" fmla="*/ 9 w 127"/>
                <a:gd name="T1" fmla="*/ 69 h 79"/>
                <a:gd name="T2" fmla="*/ 125 w 127"/>
                <a:gd name="T3" fmla="*/ 65 h 79"/>
                <a:gd name="T4" fmla="*/ 120 w 127"/>
                <a:gd name="T5" fmla="*/ 9 h 79"/>
                <a:gd name="T6" fmla="*/ 21 w 127"/>
                <a:gd name="T7" fmla="*/ 8 h 79"/>
                <a:gd name="T8" fmla="*/ 9 w 127"/>
                <a:gd name="T9" fmla="*/ 6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5" name="Serbest Form 24"/>
            <p:cNvSpPr>
              <a:spLocks/>
            </p:cNvSpPr>
            <p:nvPr/>
          </p:nvSpPr>
          <p:spPr bwMode="auto">
            <a:xfrm>
              <a:off x="3828" y="2019"/>
              <a:ext cx="28" cy="515"/>
            </a:xfrm>
            <a:custGeom>
              <a:avLst/>
              <a:gdLst>
                <a:gd name="T0" fmla="*/ 10 w 12"/>
                <a:gd name="T1" fmla="*/ 0 h 218"/>
                <a:gd name="T2" fmla="*/ 9 w 12"/>
                <a:gd name="T3" fmla="*/ 27 h 218"/>
                <a:gd name="T4" fmla="*/ 8 w 12"/>
                <a:gd name="T5" fmla="*/ 61 h 218"/>
                <a:gd name="T6" fmla="*/ 8 w 12"/>
                <a:gd name="T7" fmla="*/ 111 h 218"/>
                <a:gd name="T8" fmla="*/ 8 w 12"/>
                <a:gd name="T9" fmla="*/ 161 h 218"/>
                <a:gd name="T10" fmla="*/ 12 w 12"/>
                <a:gd name="T11" fmla="*/ 218 h 218"/>
                <a:gd name="T12" fmla="*/ 1 w 12"/>
                <a:gd name="T13" fmla="*/ 163 h 218"/>
                <a:gd name="T14" fmla="*/ 1 w 12"/>
                <a:gd name="T15" fmla="*/ 65 h 218"/>
                <a:gd name="T16" fmla="*/ 10 w 12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6" name="Serbest Form 25"/>
            <p:cNvSpPr>
              <a:spLocks/>
            </p:cNvSpPr>
            <p:nvPr/>
          </p:nvSpPr>
          <p:spPr bwMode="auto">
            <a:xfrm>
              <a:off x="3638" y="2541"/>
              <a:ext cx="443" cy="61"/>
            </a:xfrm>
            <a:custGeom>
              <a:avLst/>
              <a:gdLst>
                <a:gd name="T0" fmla="*/ 0 w 187"/>
                <a:gd name="T1" fmla="*/ 0 h 26"/>
                <a:gd name="T2" fmla="*/ 187 w 187"/>
                <a:gd name="T3" fmla="*/ 7 h 26"/>
                <a:gd name="T4" fmla="*/ 0 w 18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307" name="Serbest Form 52"/>
          <p:cNvSpPr>
            <a:spLocks/>
          </p:cNvSpPr>
          <p:nvPr/>
        </p:nvSpPr>
        <p:spPr bwMode="auto">
          <a:xfrm>
            <a:off x="0" y="5181600"/>
            <a:ext cx="11163300" cy="1676400"/>
          </a:xfrm>
          <a:custGeom>
            <a:avLst/>
            <a:gdLst/>
            <a:ahLst/>
            <a:cxnLst/>
            <a:rect l="l" t="t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308" name="Grup 29"/>
          <p:cNvGrpSpPr>
            <a:grpSpLocks noChangeAspect="1"/>
          </p:cNvGrpSpPr>
          <p:nvPr/>
        </p:nvGrpSpPr>
        <p:grpSpPr bwMode="auto">
          <a:xfrm flipH="1">
            <a:off x="9191625" y="4800600"/>
            <a:ext cx="2998788" cy="2082800"/>
            <a:chOff x="2481" y="1188"/>
            <a:chExt cx="2735" cy="1900"/>
          </a:xfrm>
        </p:grpSpPr>
        <p:sp>
          <p:nvSpPr>
            <p:cNvPr id="309" name="Serbest Form 30"/>
            <p:cNvSpPr>
              <a:spLocks/>
            </p:cNvSpPr>
            <p:nvPr/>
          </p:nvSpPr>
          <p:spPr bwMode="auto">
            <a:xfrm>
              <a:off x="3337" y="1462"/>
              <a:ext cx="747" cy="931"/>
            </a:xfrm>
            <a:custGeom>
              <a:avLst/>
              <a:gdLst>
                <a:gd name="T0" fmla="*/ 72 w 317"/>
                <a:gd name="T1" fmla="*/ 21 h 394"/>
                <a:gd name="T2" fmla="*/ 133 w 317"/>
                <a:gd name="T3" fmla="*/ 59 h 394"/>
                <a:gd name="T4" fmla="*/ 293 w 317"/>
                <a:gd name="T5" fmla="*/ 160 h 394"/>
                <a:gd name="T6" fmla="*/ 293 w 317"/>
                <a:gd name="T7" fmla="*/ 298 h 394"/>
                <a:gd name="T8" fmla="*/ 213 w 317"/>
                <a:gd name="T9" fmla="*/ 360 h 394"/>
                <a:gd name="T10" fmla="*/ 169 w 317"/>
                <a:gd name="T11" fmla="*/ 367 h 394"/>
                <a:gd name="T12" fmla="*/ 121 w 317"/>
                <a:gd name="T13" fmla="*/ 385 h 394"/>
                <a:gd name="T14" fmla="*/ 24 w 317"/>
                <a:gd name="T15" fmla="*/ 382 h 394"/>
                <a:gd name="T16" fmla="*/ 2 w 317"/>
                <a:gd name="T17" fmla="*/ 157 h 394"/>
                <a:gd name="T18" fmla="*/ 72 w 317"/>
                <a:gd name="T19" fmla="*/ 21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0" name="Serbest Form 31"/>
            <p:cNvSpPr>
              <a:spLocks/>
            </p:cNvSpPr>
            <p:nvPr/>
          </p:nvSpPr>
          <p:spPr bwMode="auto">
            <a:xfrm>
              <a:off x="3424" y="1551"/>
              <a:ext cx="307" cy="223"/>
            </a:xfrm>
            <a:custGeom>
              <a:avLst/>
              <a:gdLst>
                <a:gd name="T0" fmla="*/ 37 w 130"/>
                <a:gd name="T1" fmla="*/ 31 h 94"/>
                <a:gd name="T2" fmla="*/ 48 w 130"/>
                <a:gd name="T3" fmla="*/ 3 h 94"/>
                <a:gd name="T4" fmla="*/ 84 w 130"/>
                <a:gd name="T5" fmla="*/ 0 h 94"/>
                <a:gd name="T6" fmla="*/ 77 w 130"/>
                <a:gd name="T7" fmla="*/ 18 h 94"/>
                <a:gd name="T8" fmla="*/ 97 w 130"/>
                <a:gd name="T9" fmla="*/ 45 h 94"/>
                <a:gd name="T10" fmla="*/ 130 w 130"/>
                <a:gd name="T11" fmla="*/ 72 h 94"/>
                <a:gd name="T12" fmla="*/ 14 w 130"/>
                <a:gd name="T13" fmla="*/ 94 h 94"/>
                <a:gd name="T14" fmla="*/ 10 w 130"/>
                <a:gd name="T15" fmla="*/ 70 h 94"/>
                <a:gd name="T16" fmla="*/ 37 w 130"/>
                <a:gd name="T17" fmla="*/ 3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1" name="Serbest Form 32"/>
            <p:cNvSpPr>
              <a:spLocks/>
            </p:cNvSpPr>
            <p:nvPr/>
          </p:nvSpPr>
          <p:spPr bwMode="auto">
            <a:xfrm>
              <a:off x="3241" y="1662"/>
              <a:ext cx="754" cy="660"/>
            </a:xfrm>
            <a:custGeom>
              <a:avLst/>
              <a:gdLst>
                <a:gd name="T0" fmla="*/ 92 w 319"/>
                <a:gd name="T1" fmla="*/ 37 h 280"/>
                <a:gd name="T2" fmla="*/ 193 w 319"/>
                <a:gd name="T3" fmla="*/ 24 h 280"/>
                <a:gd name="T4" fmla="*/ 315 w 319"/>
                <a:gd name="T5" fmla="*/ 124 h 280"/>
                <a:gd name="T6" fmla="*/ 237 w 319"/>
                <a:gd name="T7" fmla="*/ 256 h 280"/>
                <a:gd name="T8" fmla="*/ 117 w 319"/>
                <a:gd name="T9" fmla="*/ 261 h 280"/>
                <a:gd name="T10" fmla="*/ 92 w 319"/>
                <a:gd name="T11" fmla="*/ 3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2" name="Serbest Form 33"/>
            <p:cNvSpPr>
              <a:spLocks/>
            </p:cNvSpPr>
            <p:nvPr/>
          </p:nvSpPr>
          <p:spPr bwMode="auto">
            <a:xfrm>
              <a:off x="2481" y="1188"/>
              <a:ext cx="1055" cy="1313"/>
            </a:xfrm>
            <a:custGeom>
              <a:avLst/>
              <a:gdLst>
                <a:gd name="T0" fmla="*/ 63 w 447"/>
                <a:gd name="T1" fmla="*/ 118 h 556"/>
                <a:gd name="T2" fmla="*/ 145 w 447"/>
                <a:gd name="T3" fmla="*/ 25 h 556"/>
                <a:gd name="T4" fmla="*/ 239 w 447"/>
                <a:gd name="T5" fmla="*/ 63 h 556"/>
                <a:gd name="T6" fmla="*/ 332 w 447"/>
                <a:gd name="T7" fmla="*/ 108 h 556"/>
                <a:gd name="T8" fmla="*/ 447 w 447"/>
                <a:gd name="T9" fmla="*/ 339 h 556"/>
                <a:gd name="T10" fmla="*/ 405 w 447"/>
                <a:gd name="T11" fmla="*/ 471 h 556"/>
                <a:gd name="T12" fmla="*/ 313 w 447"/>
                <a:gd name="T13" fmla="*/ 514 h 556"/>
                <a:gd name="T14" fmla="*/ 211 w 447"/>
                <a:gd name="T15" fmla="*/ 551 h 556"/>
                <a:gd name="T16" fmla="*/ 102 w 447"/>
                <a:gd name="T17" fmla="*/ 530 h 556"/>
                <a:gd name="T18" fmla="*/ 43 w 447"/>
                <a:gd name="T19" fmla="*/ 534 h 556"/>
                <a:gd name="T20" fmla="*/ 0 w 447"/>
                <a:gd name="T21" fmla="*/ 468 h 556"/>
                <a:gd name="T22" fmla="*/ 0 w 447"/>
                <a:gd name="T23" fmla="*/ 152 h 556"/>
                <a:gd name="T24" fmla="*/ 63 w 447"/>
                <a:gd name="T25" fmla="*/ 11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3" name="Serbest Form 34"/>
            <p:cNvSpPr>
              <a:spLocks/>
            </p:cNvSpPr>
            <p:nvPr/>
          </p:nvSpPr>
          <p:spPr bwMode="auto">
            <a:xfrm>
              <a:off x="2481" y="1420"/>
              <a:ext cx="1006" cy="1093"/>
            </a:xfrm>
            <a:custGeom>
              <a:avLst/>
              <a:gdLst>
                <a:gd name="T0" fmla="*/ 120 w 426"/>
                <a:gd name="T1" fmla="*/ 39 h 463"/>
                <a:gd name="T2" fmla="*/ 267 w 426"/>
                <a:gd name="T3" fmla="*/ 35 h 463"/>
                <a:gd name="T4" fmla="*/ 417 w 426"/>
                <a:gd name="T5" fmla="*/ 228 h 463"/>
                <a:gd name="T6" fmla="*/ 307 w 426"/>
                <a:gd name="T7" fmla="*/ 397 h 463"/>
                <a:gd name="T8" fmla="*/ 104 w 426"/>
                <a:gd name="T9" fmla="*/ 405 h 463"/>
                <a:gd name="T10" fmla="*/ 0 w 426"/>
                <a:gd name="T11" fmla="*/ 321 h 463"/>
                <a:gd name="T12" fmla="*/ 0 w 426"/>
                <a:gd name="T13" fmla="*/ 110 h 463"/>
                <a:gd name="T14" fmla="*/ 120 w 426"/>
                <a:gd name="T15" fmla="*/ 3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4" name="Serbest Form 35"/>
            <p:cNvSpPr>
              <a:spLocks/>
            </p:cNvSpPr>
            <p:nvPr/>
          </p:nvSpPr>
          <p:spPr bwMode="auto">
            <a:xfrm>
              <a:off x="3111" y="1502"/>
              <a:ext cx="362" cy="844"/>
            </a:xfrm>
            <a:custGeom>
              <a:avLst/>
              <a:gdLst>
                <a:gd name="T0" fmla="*/ 86 w 153"/>
                <a:gd name="T1" fmla="*/ 40 h 357"/>
                <a:gd name="T2" fmla="*/ 140 w 153"/>
                <a:gd name="T3" fmla="*/ 256 h 357"/>
                <a:gd name="T4" fmla="*/ 68 w 153"/>
                <a:gd name="T5" fmla="*/ 356 h 357"/>
                <a:gd name="T6" fmla="*/ 46 w 153"/>
                <a:gd name="T7" fmla="*/ 355 h 357"/>
                <a:gd name="T8" fmla="*/ 128 w 153"/>
                <a:gd name="T9" fmla="*/ 191 h 357"/>
                <a:gd name="T10" fmla="*/ 45 w 153"/>
                <a:gd name="T11" fmla="*/ 22 h 357"/>
                <a:gd name="T12" fmla="*/ 0 w 153"/>
                <a:gd name="T13" fmla="*/ 0 h 357"/>
                <a:gd name="T14" fmla="*/ 86 w 153"/>
                <a:gd name="T15" fmla="*/ 4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5" name="Serbest Form 36"/>
            <p:cNvSpPr>
              <a:spLocks/>
            </p:cNvSpPr>
            <p:nvPr/>
          </p:nvSpPr>
          <p:spPr bwMode="auto">
            <a:xfrm>
              <a:off x="3057" y="1591"/>
              <a:ext cx="227" cy="733"/>
            </a:xfrm>
            <a:custGeom>
              <a:avLst/>
              <a:gdLst>
                <a:gd name="T0" fmla="*/ 80 w 96"/>
                <a:gd name="T1" fmla="*/ 108 h 311"/>
                <a:gd name="T2" fmla="*/ 74 w 96"/>
                <a:gd name="T3" fmla="*/ 284 h 311"/>
                <a:gd name="T4" fmla="*/ 49 w 96"/>
                <a:gd name="T5" fmla="*/ 311 h 311"/>
                <a:gd name="T6" fmla="*/ 70 w 96"/>
                <a:gd name="T7" fmla="*/ 122 h 311"/>
                <a:gd name="T8" fmla="*/ 0 w 96"/>
                <a:gd name="T9" fmla="*/ 0 h 311"/>
                <a:gd name="T10" fmla="*/ 80 w 96"/>
                <a:gd name="T11" fmla="*/ 10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6" name="Serbest Form 37"/>
            <p:cNvSpPr>
              <a:spLocks/>
            </p:cNvSpPr>
            <p:nvPr/>
          </p:nvSpPr>
          <p:spPr bwMode="auto">
            <a:xfrm>
              <a:off x="2616" y="1593"/>
              <a:ext cx="148" cy="779"/>
            </a:xfrm>
            <a:custGeom>
              <a:avLst/>
              <a:gdLst>
                <a:gd name="T0" fmla="*/ 49 w 63"/>
                <a:gd name="T1" fmla="*/ 0 h 329"/>
                <a:gd name="T2" fmla="*/ 16 w 63"/>
                <a:gd name="T3" fmla="*/ 104 h 329"/>
                <a:gd name="T4" fmla="*/ 63 w 63"/>
                <a:gd name="T5" fmla="*/ 329 h 329"/>
                <a:gd name="T6" fmla="*/ 47 w 63"/>
                <a:gd name="T7" fmla="*/ 321 h 329"/>
                <a:gd name="T8" fmla="*/ 1 w 63"/>
                <a:gd name="T9" fmla="*/ 101 h 329"/>
                <a:gd name="T10" fmla="*/ 49 w 63"/>
                <a:gd name="T11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7" name="Serbest Form 38"/>
            <p:cNvSpPr>
              <a:spLocks/>
            </p:cNvSpPr>
            <p:nvPr/>
          </p:nvSpPr>
          <p:spPr bwMode="auto">
            <a:xfrm>
              <a:off x="2705" y="1301"/>
              <a:ext cx="401" cy="256"/>
            </a:xfrm>
            <a:custGeom>
              <a:avLst/>
              <a:gdLst>
                <a:gd name="T0" fmla="*/ 70 w 170"/>
                <a:gd name="T1" fmla="*/ 0 h 108"/>
                <a:gd name="T2" fmla="*/ 98 w 170"/>
                <a:gd name="T3" fmla="*/ 0 h 108"/>
                <a:gd name="T4" fmla="*/ 96 w 170"/>
                <a:gd name="T5" fmla="*/ 28 h 108"/>
                <a:gd name="T6" fmla="*/ 138 w 170"/>
                <a:gd name="T7" fmla="*/ 47 h 108"/>
                <a:gd name="T8" fmla="*/ 170 w 170"/>
                <a:gd name="T9" fmla="*/ 87 h 108"/>
                <a:gd name="T10" fmla="*/ 3 w 170"/>
                <a:gd name="T11" fmla="*/ 84 h 108"/>
                <a:gd name="T12" fmla="*/ 70 w 170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8" name="Serbest Form 39"/>
            <p:cNvSpPr>
              <a:spLocks/>
            </p:cNvSpPr>
            <p:nvPr/>
          </p:nvSpPr>
          <p:spPr bwMode="auto">
            <a:xfrm>
              <a:off x="2674" y="1301"/>
              <a:ext cx="340" cy="287"/>
            </a:xfrm>
            <a:custGeom>
              <a:avLst/>
              <a:gdLst>
                <a:gd name="T0" fmla="*/ 83 w 144"/>
                <a:gd name="T1" fmla="*/ 0 h 121"/>
                <a:gd name="T2" fmla="*/ 47 w 144"/>
                <a:gd name="T3" fmla="*/ 52 h 121"/>
                <a:gd name="T4" fmla="*/ 52 w 144"/>
                <a:gd name="T5" fmla="*/ 92 h 121"/>
                <a:gd name="T6" fmla="*/ 144 w 144"/>
                <a:gd name="T7" fmla="*/ 96 h 121"/>
                <a:gd name="T8" fmla="*/ 32 w 144"/>
                <a:gd name="T9" fmla="*/ 107 h 121"/>
                <a:gd name="T10" fmla="*/ 27 w 144"/>
                <a:gd name="T11" fmla="*/ 50 h 121"/>
                <a:gd name="T12" fmla="*/ 83 w 14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9" name="Serbest Form 40"/>
            <p:cNvSpPr>
              <a:spLocks/>
            </p:cNvSpPr>
            <p:nvPr/>
          </p:nvSpPr>
          <p:spPr bwMode="auto">
            <a:xfrm>
              <a:off x="4079" y="2055"/>
              <a:ext cx="1137" cy="1018"/>
            </a:xfrm>
            <a:custGeom>
              <a:avLst/>
              <a:gdLst>
                <a:gd name="T0" fmla="*/ 228 w 481"/>
                <a:gd name="T1" fmla="*/ 1 h 431"/>
                <a:gd name="T2" fmla="*/ 298 w 481"/>
                <a:gd name="T3" fmla="*/ 2 h 431"/>
                <a:gd name="T4" fmla="*/ 330 w 481"/>
                <a:gd name="T5" fmla="*/ 58 h 431"/>
                <a:gd name="T6" fmla="*/ 379 w 481"/>
                <a:gd name="T7" fmla="*/ 116 h 431"/>
                <a:gd name="T8" fmla="*/ 473 w 481"/>
                <a:gd name="T9" fmla="*/ 324 h 431"/>
                <a:gd name="T10" fmla="*/ 380 w 481"/>
                <a:gd name="T11" fmla="*/ 431 h 431"/>
                <a:gd name="T12" fmla="*/ 74 w 481"/>
                <a:gd name="T13" fmla="*/ 431 h 431"/>
                <a:gd name="T14" fmla="*/ 18 w 481"/>
                <a:gd name="T15" fmla="*/ 338 h 431"/>
                <a:gd name="T16" fmla="*/ 110 w 481"/>
                <a:gd name="T17" fmla="*/ 106 h 431"/>
                <a:gd name="T18" fmla="*/ 173 w 481"/>
                <a:gd name="T19" fmla="*/ 89 h 431"/>
                <a:gd name="T20" fmla="*/ 230 w 481"/>
                <a:gd name="T21" fmla="*/ 46 h 431"/>
                <a:gd name="T22" fmla="*/ 228 w 481"/>
                <a:gd name="T23" fmla="*/ 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0" name="Serbest Form 41"/>
            <p:cNvSpPr>
              <a:spLocks/>
            </p:cNvSpPr>
            <p:nvPr/>
          </p:nvSpPr>
          <p:spPr bwMode="auto">
            <a:xfrm>
              <a:off x="4217" y="2235"/>
              <a:ext cx="992" cy="838"/>
            </a:xfrm>
            <a:custGeom>
              <a:avLst/>
              <a:gdLst>
                <a:gd name="T0" fmla="*/ 221 w 420"/>
                <a:gd name="T1" fmla="*/ 7 h 355"/>
                <a:gd name="T2" fmla="*/ 285 w 420"/>
                <a:gd name="T3" fmla="*/ 37 h 355"/>
                <a:gd name="T4" fmla="*/ 359 w 420"/>
                <a:gd name="T5" fmla="*/ 355 h 355"/>
                <a:gd name="T6" fmla="*/ 159 w 420"/>
                <a:gd name="T7" fmla="*/ 355 h 355"/>
                <a:gd name="T8" fmla="*/ 115 w 420"/>
                <a:gd name="T9" fmla="*/ 339 h 355"/>
                <a:gd name="T10" fmla="*/ 0 w 420"/>
                <a:gd name="T11" fmla="*/ 170 h 355"/>
                <a:gd name="T12" fmla="*/ 151 w 420"/>
                <a:gd name="T13" fmla="*/ 29 h 355"/>
                <a:gd name="T14" fmla="*/ 221 w 420"/>
                <a:gd name="T15" fmla="*/ 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1" name="Serbest Form 42"/>
            <p:cNvSpPr>
              <a:spLocks/>
            </p:cNvSpPr>
            <p:nvPr/>
          </p:nvSpPr>
          <p:spPr bwMode="auto">
            <a:xfrm>
              <a:off x="4472" y="2389"/>
              <a:ext cx="101" cy="624"/>
            </a:xfrm>
            <a:custGeom>
              <a:avLst/>
              <a:gdLst>
                <a:gd name="T0" fmla="*/ 43 w 43"/>
                <a:gd name="T1" fmla="*/ 0 h 264"/>
                <a:gd name="T2" fmla="*/ 1 w 43"/>
                <a:gd name="T3" fmla="*/ 118 h 264"/>
                <a:gd name="T4" fmla="*/ 22 w 43"/>
                <a:gd name="T5" fmla="*/ 264 h 264"/>
                <a:gd name="T6" fmla="*/ 40 w 43"/>
                <a:gd name="T7" fmla="*/ 257 h 264"/>
                <a:gd name="T8" fmla="*/ 25 w 43"/>
                <a:gd name="T9" fmla="*/ 127 h 264"/>
                <a:gd name="T10" fmla="*/ 43 w 43"/>
                <a:gd name="T1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2" name="Serbest Form 43"/>
            <p:cNvSpPr>
              <a:spLocks/>
            </p:cNvSpPr>
            <p:nvPr/>
          </p:nvSpPr>
          <p:spPr bwMode="auto">
            <a:xfrm>
              <a:off x="4840" y="2557"/>
              <a:ext cx="132" cy="462"/>
            </a:xfrm>
            <a:custGeom>
              <a:avLst/>
              <a:gdLst>
                <a:gd name="T0" fmla="*/ 31 w 56"/>
                <a:gd name="T1" fmla="*/ 0 h 196"/>
                <a:gd name="T2" fmla="*/ 44 w 56"/>
                <a:gd name="T3" fmla="*/ 118 h 196"/>
                <a:gd name="T4" fmla="*/ 21 w 56"/>
                <a:gd name="T5" fmla="*/ 192 h 196"/>
                <a:gd name="T6" fmla="*/ 0 w 56"/>
                <a:gd name="T7" fmla="*/ 196 h 196"/>
                <a:gd name="T8" fmla="*/ 37 w 56"/>
                <a:gd name="T9" fmla="*/ 91 h 196"/>
                <a:gd name="T10" fmla="*/ 31 w 56"/>
                <a:gd name="T1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3" name="Serbest Form 44"/>
            <p:cNvSpPr>
              <a:spLocks/>
            </p:cNvSpPr>
            <p:nvPr/>
          </p:nvSpPr>
          <p:spPr bwMode="auto">
            <a:xfrm>
              <a:off x="4517" y="2102"/>
              <a:ext cx="408" cy="274"/>
            </a:xfrm>
            <a:custGeom>
              <a:avLst/>
              <a:gdLst>
                <a:gd name="T0" fmla="*/ 0 w 173"/>
                <a:gd name="T1" fmla="*/ 97 h 116"/>
                <a:gd name="T2" fmla="*/ 40 w 173"/>
                <a:gd name="T3" fmla="*/ 59 h 116"/>
                <a:gd name="T4" fmla="*/ 65 w 173"/>
                <a:gd name="T5" fmla="*/ 22 h 116"/>
                <a:gd name="T6" fmla="*/ 54 w 173"/>
                <a:gd name="T7" fmla="*/ 0 h 116"/>
                <a:gd name="T8" fmla="*/ 101 w 173"/>
                <a:gd name="T9" fmla="*/ 0 h 116"/>
                <a:gd name="T10" fmla="*/ 117 w 173"/>
                <a:gd name="T11" fmla="*/ 36 h 116"/>
                <a:gd name="T12" fmla="*/ 158 w 173"/>
                <a:gd name="T13" fmla="*/ 84 h 116"/>
                <a:gd name="T14" fmla="*/ 155 w 173"/>
                <a:gd name="T15" fmla="*/ 116 h 116"/>
                <a:gd name="T16" fmla="*/ 0 w 173"/>
                <a:gd name="T17" fmla="*/ 97 h 116"/>
                <a:gd name="T18" fmla="*/ 0 w 173"/>
                <a:gd name="T19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4" name="Serbest Form 45"/>
            <p:cNvSpPr>
              <a:spLocks/>
            </p:cNvSpPr>
            <p:nvPr/>
          </p:nvSpPr>
          <p:spPr bwMode="auto">
            <a:xfrm>
              <a:off x="4950" y="2415"/>
              <a:ext cx="233" cy="647"/>
            </a:xfrm>
            <a:custGeom>
              <a:avLst/>
              <a:gdLst>
                <a:gd name="T0" fmla="*/ 28 w 99"/>
                <a:gd name="T1" fmla="*/ 0 h 274"/>
                <a:gd name="T2" fmla="*/ 74 w 99"/>
                <a:gd name="T3" fmla="*/ 104 h 274"/>
                <a:gd name="T4" fmla="*/ 0 w 99"/>
                <a:gd name="T5" fmla="*/ 274 h 274"/>
                <a:gd name="T6" fmla="*/ 6 w 99"/>
                <a:gd name="T7" fmla="*/ 253 h 274"/>
                <a:gd name="T8" fmla="*/ 59 w 99"/>
                <a:gd name="T9" fmla="*/ 110 h 274"/>
                <a:gd name="T10" fmla="*/ 28 w 99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5" name="Serbest Form 46"/>
            <p:cNvSpPr>
              <a:spLocks/>
            </p:cNvSpPr>
            <p:nvPr/>
          </p:nvSpPr>
          <p:spPr bwMode="auto">
            <a:xfrm>
              <a:off x="4179" y="2322"/>
              <a:ext cx="275" cy="744"/>
            </a:xfrm>
            <a:custGeom>
              <a:avLst/>
              <a:gdLst>
                <a:gd name="T0" fmla="*/ 117 w 117"/>
                <a:gd name="T1" fmla="*/ 0 h 315"/>
                <a:gd name="T2" fmla="*/ 7 w 117"/>
                <a:gd name="T3" fmla="*/ 113 h 315"/>
                <a:gd name="T4" fmla="*/ 32 w 117"/>
                <a:gd name="T5" fmla="*/ 284 h 315"/>
                <a:gd name="T6" fmla="*/ 94 w 117"/>
                <a:gd name="T7" fmla="*/ 303 h 315"/>
                <a:gd name="T8" fmla="*/ 97 w 117"/>
                <a:gd name="T9" fmla="*/ 285 h 315"/>
                <a:gd name="T10" fmla="*/ 26 w 117"/>
                <a:gd name="T11" fmla="*/ 191 h 315"/>
                <a:gd name="T12" fmla="*/ 67 w 117"/>
                <a:gd name="T13" fmla="*/ 40 h 315"/>
                <a:gd name="T14" fmla="*/ 117 w 117"/>
                <a:gd name="T15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6" name="Serbest Form 47"/>
            <p:cNvSpPr>
              <a:spLocks/>
            </p:cNvSpPr>
            <p:nvPr/>
          </p:nvSpPr>
          <p:spPr bwMode="auto">
            <a:xfrm>
              <a:off x="3772" y="1709"/>
              <a:ext cx="233" cy="549"/>
            </a:xfrm>
            <a:custGeom>
              <a:avLst/>
              <a:gdLst>
                <a:gd name="T0" fmla="*/ 40 w 99"/>
                <a:gd name="T1" fmla="*/ 28 h 232"/>
                <a:gd name="T2" fmla="*/ 0 w 99"/>
                <a:gd name="T3" fmla="*/ 0 h 232"/>
                <a:gd name="T4" fmla="*/ 90 w 99"/>
                <a:gd name="T5" fmla="*/ 79 h 232"/>
                <a:gd name="T6" fmla="*/ 80 w 99"/>
                <a:gd name="T7" fmla="*/ 209 h 232"/>
                <a:gd name="T8" fmla="*/ 35 w 99"/>
                <a:gd name="T9" fmla="*/ 227 h 232"/>
                <a:gd name="T10" fmla="*/ 31 w 99"/>
                <a:gd name="T11" fmla="*/ 214 h 232"/>
                <a:gd name="T12" fmla="*/ 80 w 99"/>
                <a:gd name="T13" fmla="*/ 139 h 232"/>
                <a:gd name="T14" fmla="*/ 40 w 99"/>
                <a:gd name="T15" fmla="*/ 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7" name="Serbest Form 48"/>
            <p:cNvSpPr>
              <a:spLocks/>
            </p:cNvSpPr>
            <p:nvPr/>
          </p:nvSpPr>
          <p:spPr bwMode="auto">
            <a:xfrm>
              <a:off x="3690" y="1764"/>
              <a:ext cx="93" cy="468"/>
            </a:xfrm>
            <a:custGeom>
              <a:avLst/>
              <a:gdLst>
                <a:gd name="T0" fmla="*/ 0 w 39"/>
                <a:gd name="T1" fmla="*/ 0 h 198"/>
                <a:gd name="T2" fmla="*/ 37 w 39"/>
                <a:gd name="T3" fmla="*/ 87 h 198"/>
                <a:gd name="T4" fmla="*/ 29 w 39"/>
                <a:gd name="T5" fmla="*/ 198 h 198"/>
                <a:gd name="T6" fmla="*/ 15 w 39"/>
                <a:gd name="T7" fmla="*/ 194 h 198"/>
                <a:gd name="T8" fmla="*/ 19 w 39"/>
                <a:gd name="T9" fmla="*/ 95 h 198"/>
                <a:gd name="T10" fmla="*/ 0 w 39"/>
                <a:gd name="T1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8" name="Serbest Form 49"/>
            <p:cNvSpPr>
              <a:spLocks/>
            </p:cNvSpPr>
            <p:nvPr/>
          </p:nvSpPr>
          <p:spPr bwMode="auto">
            <a:xfrm>
              <a:off x="2481" y="1663"/>
              <a:ext cx="2130" cy="1411"/>
            </a:xfrm>
            <a:custGeom>
              <a:avLst/>
              <a:gdLst>
                <a:gd name="T0" fmla="*/ 0 w 902"/>
                <a:gd name="T1" fmla="*/ 242 h 597"/>
                <a:gd name="T2" fmla="*/ 49 w 902"/>
                <a:gd name="T3" fmla="*/ 238 h 597"/>
                <a:gd name="T4" fmla="*/ 239 w 902"/>
                <a:gd name="T5" fmla="*/ 146 h 597"/>
                <a:gd name="T6" fmla="*/ 286 w 902"/>
                <a:gd name="T7" fmla="*/ 10 h 597"/>
                <a:gd name="T8" fmla="*/ 403 w 902"/>
                <a:gd name="T9" fmla="*/ 46 h 597"/>
                <a:gd name="T10" fmla="*/ 387 w 902"/>
                <a:gd name="T11" fmla="*/ 132 h 597"/>
                <a:gd name="T12" fmla="*/ 520 w 902"/>
                <a:gd name="T13" fmla="*/ 148 h 597"/>
                <a:gd name="T14" fmla="*/ 587 w 902"/>
                <a:gd name="T15" fmla="*/ 190 h 597"/>
                <a:gd name="T16" fmla="*/ 723 w 902"/>
                <a:gd name="T17" fmla="*/ 224 h 597"/>
                <a:gd name="T18" fmla="*/ 898 w 902"/>
                <a:gd name="T19" fmla="*/ 500 h 597"/>
                <a:gd name="T20" fmla="*/ 902 w 902"/>
                <a:gd name="T21" fmla="*/ 597 h 597"/>
                <a:gd name="T22" fmla="*/ 0 w 902"/>
                <a:gd name="T23" fmla="*/ 597 h 597"/>
                <a:gd name="T24" fmla="*/ 0 w 902"/>
                <a:gd name="T25" fmla="*/ 242 h 597"/>
                <a:gd name="T26" fmla="*/ 0 w 902"/>
                <a:gd name="T27" fmla="*/ 242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9" name="Serbest Form 50"/>
            <p:cNvSpPr>
              <a:spLocks/>
            </p:cNvSpPr>
            <p:nvPr/>
          </p:nvSpPr>
          <p:spPr bwMode="auto">
            <a:xfrm>
              <a:off x="2481" y="2037"/>
              <a:ext cx="2118" cy="1037"/>
            </a:xfrm>
            <a:custGeom>
              <a:avLst/>
              <a:gdLst>
                <a:gd name="T0" fmla="*/ 0 w 897"/>
                <a:gd name="T1" fmla="*/ 127 h 439"/>
                <a:gd name="T2" fmla="*/ 73 w 897"/>
                <a:gd name="T3" fmla="*/ 112 h 439"/>
                <a:gd name="T4" fmla="*/ 463 w 897"/>
                <a:gd name="T5" fmla="*/ 34 h 439"/>
                <a:gd name="T6" fmla="*/ 615 w 897"/>
                <a:gd name="T7" fmla="*/ 60 h 439"/>
                <a:gd name="T8" fmla="*/ 872 w 897"/>
                <a:gd name="T9" fmla="*/ 439 h 439"/>
                <a:gd name="T10" fmla="*/ 0 w 897"/>
                <a:gd name="T11" fmla="*/ 439 h 439"/>
                <a:gd name="T12" fmla="*/ 0 w 897"/>
                <a:gd name="T13" fmla="*/ 127 h 439"/>
                <a:gd name="T14" fmla="*/ 0 w 897"/>
                <a:gd name="T15" fmla="*/ 127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0" name="Serbest Form 51"/>
            <p:cNvSpPr>
              <a:spLocks/>
            </p:cNvSpPr>
            <p:nvPr/>
          </p:nvSpPr>
          <p:spPr bwMode="auto">
            <a:xfrm>
              <a:off x="2639" y="1756"/>
              <a:ext cx="1186" cy="656"/>
            </a:xfrm>
            <a:custGeom>
              <a:avLst/>
              <a:gdLst>
                <a:gd name="T0" fmla="*/ 96 w 502"/>
                <a:gd name="T1" fmla="*/ 162 h 278"/>
                <a:gd name="T2" fmla="*/ 198 w 502"/>
                <a:gd name="T3" fmla="*/ 145 h 278"/>
                <a:gd name="T4" fmla="*/ 228 w 502"/>
                <a:gd name="T5" fmla="*/ 6 h 278"/>
                <a:gd name="T6" fmla="*/ 305 w 502"/>
                <a:gd name="T7" fmla="*/ 30 h 278"/>
                <a:gd name="T8" fmla="*/ 291 w 502"/>
                <a:gd name="T9" fmla="*/ 143 h 278"/>
                <a:gd name="T10" fmla="*/ 502 w 502"/>
                <a:gd name="T11" fmla="*/ 207 h 278"/>
                <a:gd name="T12" fmla="*/ 389 w 502"/>
                <a:gd name="T13" fmla="*/ 184 h 278"/>
                <a:gd name="T14" fmla="*/ 436 w 502"/>
                <a:gd name="T15" fmla="*/ 248 h 278"/>
                <a:gd name="T16" fmla="*/ 285 w 502"/>
                <a:gd name="T17" fmla="*/ 211 h 278"/>
                <a:gd name="T18" fmla="*/ 136 w 502"/>
                <a:gd name="T19" fmla="*/ 278 h 278"/>
                <a:gd name="T20" fmla="*/ 132 w 502"/>
                <a:gd name="T21" fmla="*/ 198 h 278"/>
                <a:gd name="T22" fmla="*/ 0 w 502"/>
                <a:gd name="T23" fmla="*/ 247 h 278"/>
                <a:gd name="T24" fmla="*/ 96 w 502"/>
                <a:gd name="T25" fmla="*/ 1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1" name="Serbest Form 52"/>
            <p:cNvSpPr>
              <a:spLocks/>
            </p:cNvSpPr>
            <p:nvPr/>
          </p:nvSpPr>
          <p:spPr bwMode="auto">
            <a:xfrm>
              <a:off x="3938" y="2223"/>
              <a:ext cx="568" cy="850"/>
            </a:xfrm>
            <a:custGeom>
              <a:avLst/>
              <a:gdLst>
                <a:gd name="T0" fmla="*/ 189 w 240"/>
                <a:gd name="T1" fmla="*/ 180 h 360"/>
                <a:gd name="T2" fmla="*/ 0 w 240"/>
                <a:gd name="T3" fmla="*/ 19 h 360"/>
                <a:gd name="T4" fmla="*/ 159 w 240"/>
                <a:gd name="T5" fmla="*/ 84 h 360"/>
                <a:gd name="T6" fmla="*/ 240 w 240"/>
                <a:gd name="T7" fmla="*/ 326 h 360"/>
                <a:gd name="T8" fmla="*/ 240 w 240"/>
                <a:gd name="T9" fmla="*/ 360 h 360"/>
                <a:gd name="T10" fmla="*/ 216 w 240"/>
                <a:gd name="T11" fmla="*/ 360 h 360"/>
                <a:gd name="T12" fmla="*/ 189 w 240"/>
                <a:gd name="T13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2" name="Serbest Form 53"/>
            <p:cNvSpPr>
              <a:spLocks/>
            </p:cNvSpPr>
            <p:nvPr/>
          </p:nvSpPr>
          <p:spPr bwMode="auto">
            <a:xfrm>
              <a:off x="3073" y="1769"/>
              <a:ext cx="101" cy="374"/>
            </a:xfrm>
            <a:custGeom>
              <a:avLst/>
              <a:gdLst>
                <a:gd name="T0" fmla="*/ 43 w 43"/>
                <a:gd name="T1" fmla="*/ 0 h 158"/>
                <a:gd name="T2" fmla="*/ 17 w 43"/>
                <a:gd name="T3" fmla="*/ 85 h 158"/>
                <a:gd name="T4" fmla="*/ 15 w 43"/>
                <a:gd name="T5" fmla="*/ 158 h 158"/>
                <a:gd name="T6" fmla="*/ 8 w 43"/>
                <a:gd name="T7" fmla="*/ 83 h 158"/>
                <a:gd name="T8" fmla="*/ 43 w 43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3" name="Serbest Form 54"/>
            <p:cNvSpPr>
              <a:spLocks/>
            </p:cNvSpPr>
            <p:nvPr/>
          </p:nvSpPr>
          <p:spPr bwMode="auto">
            <a:xfrm>
              <a:off x="3477" y="2415"/>
              <a:ext cx="291" cy="659"/>
            </a:xfrm>
            <a:custGeom>
              <a:avLst/>
              <a:gdLst>
                <a:gd name="T0" fmla="*/ 70 w 123"/>
                <a:gd name="T1" fmla="*/ 131 h 279"/>
                <a:gd name="T2" fmla="*/ 0 w 123"/>
                <a:gd name="T3" fmla="*/ 0 h 279"/>
                <a:gd name="T4" fmla="*/ 94 w 123"/>
                <a:gd name="T5" fmla="*/ 71 h 279"/>
                <a:gd name="T6" fmla="*/ 123 w 123"/>
                <a:gd name="T7" fmla="*/ 245 h 279"/>
                <a:gd name="T8" fmla="*/ 120 w 123"/>
                <a:gd name="T9" fmla="*/ 279 h 279"/>
                <a:gd name="T10" fmla="*/ 78 w 123"/>
                <a:gd name="T11" fmla="*/ 279 h 279"/>
                <a:gd name="T12" fmla="*/ 70 w 123"/>
                <a:gd name="T13" fmla="*/ 13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4" name="Serbest Form 55"/>
            <p:cNvSpPr>
              <a:spLocks/>
            </p:cNvSpPr>
            <p:nvPr/>
          </p:nvSpPr>
          <p:spPr bwMode="auto">
            <a:xfrm>
              <a:off x="3442" y="2393"/>
              <a:ext cx="363" cy="681"/>
            </a:xfrm>
            <a:custGeom>
              <a:avLst/>
              <a:gdLst>
                <a:gd name="T0" fmla="*/ 119 w 154"/>
                <a:gd name="T1" fmla="*/ 144 h 288"/>
                <a:gd name="T2" fmla="*/ 0 w 154"/>
                <a:gd name="T3" fmla="*/ 0 h 288"/>
                <a:gd name="T4" fmla="*/ 141 w 154"/>
                <a:gd name="T5" fmla="*/ 148 h 288"/>
                <a:gd name="T6" fmla="*/ 148 w 154"/>
                <a:gd name="T7" fmla="*/ 288 h 288"/>
                <a:gd name="T8" fmla="*/ 128 w 154"/>
                <a:gd name="T9" fmla="*/ 288 h 288"/>
                <a:gd name="T10" fmla="*/ 119 w 154"/>
                <a:gd name="T11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5" name="Serbest Form 56"/>
            <p:cNvSpPr>
              <a:spLocks/>
            </p:cNvSpPr>
            <p:nvPr/>
          </p:nvSpPr>
          <p:spPr bwMode="auto">
            <a:xfrm>
              <a:off x="2481" y="2452"/>
              <a:ext cx="277" cy="621"/>
            </a:xfrm>
            <a:custGeom>
              <a:avLst/>
              <a:gdLst>
                <a:gd name="T0" fmla="*/ 0 w 117"/>
                <a:gd name="T1" fmla="*/ 194 h 263"/>
                <a:gd name="T2" fmla="*/ 24 w 117"/>
                <a:gd name="T3" fmla="*/ 72 h 263"/>
                <a:gd name="T4" fmla="*/ 117 w 117"/>
                <a:gd name="T5" fmla="*/ 0 h 263"/>
                <a:gd name="T6" fmla="*/ 48 w 117"/>
                <a:gd name="T7" fmla="*/ 131 h 263"/>
                <a:gd name="T8" fmla="*/ 40 w 117"/>
                <a:gd name="T9" fmla="*/ 263 h 263"/>
                <a:gd name="T10" fmla="*/ 0 w 117"/>
                <a:gd name="T11" fmla="*/ 263 h 263"/>
                <a:gd name="T12" fmla="*/ 0 w 117"/>
                <a:gd name="T13" fmla="*/ 194 h 263"/>
                <a:gd name="T14" fmla="*/ 0 w 117"/>
                <a:gd name="T15" fmla="*/ 19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6" name="Serbest Form 57"/>
            <p:cNvSpPr>
              <a:spLocks/>
            </p:cNvSpPr>
            <p:nvPr/>
          </p:nvSpPr>
          <p:spPr bwMode="auto">
            <a:xfrm>
              <a:off x="2481" y="2433"/>
              <a:ext cx="314" cy="640"/>
            </a:xfrm>
            <a:custGeom>
              <a:avLst/>
              <a:gdLst>
                <a:gd name="T0" fmla="*/ 0 w 133"/>
                <a:gd name="T1" fmla="*/ 118 h 271"/>
                <a:gd name="T2" fmla="*/ 133 w 133"/>
                <a:gd name="T3" fmla="*/ 0 h 271"/>
                <a:gd name="T4" fmla="*/ 13 w 133"/>
                <a:gd name="T5" fmla="*/ 144 h 271"/>
                <a:gd name="T6" fmla="*/ 4 w 133"/>
                <a:gd name="T7" fmla="*/ 271 h 271"/>
                <a:gd name="T8" fmla="*/ 0 w 133"/>
                <a:gd name="T9" fmla="*/ 271 h 271"/>
                <a:gd name="T10" fmla="*/ 0 w 133"/>
                <a:gd name="T11" fmla="*/ 118 h 271"/>
                <a:gd name="T12" fmla="*/ 0 w 133"/>
                <a:gd name="T13" fmla="*/ 11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7" name="Serbest Form 58"/>
            <p:cNvSpPr>
              <a:spLocks/>
            </p:cNvSpPr>
            <p:nvPr/>
          </p:nvSpPr>
          <p:spPr bwMode="auto">
            <a:xfrm>
              <a:off x="3306" y="1817"/>
              <a:ext cx="58" cy="281"/>
            </a:xfrm>
            <a:custGeom>
              <a:avLst/>
              <a:gdLst>
                <a:gd name="T0" fmla="*/ 24 w 24"/>
                <a:gd name="T1" fmla="*/ 9 h 119"/>
                <a:gd name="T2" fmla="*/ 12 w 24"/>
                <a:gd name="T3" fmla="*/ 62 h 119"/>
                <a:gd name="T4" fmla="*/ 13 w 24"/>
                <a:gd name="T5" fmla="*/ 117 h 119"/>
                <a:gd name="T6" fmla="*/ 4 w 24"/>
                <a:gd name="T7" fmla="*/ 119 h 119"/>
                <a:gd name="T8" fmla="*/ 0 w 24"/>
                <a:gd name="T9" fmla="*/ 60 h 119"/>
                <a:gd name="T10" fmla="*/ 17 w 24"/>
                <a:gd name="T11" fmla="*/ 0 h 119"/>
                <a:gd name="T12" fmla="*/ 24 w 24"/>
                <a:gd name="T13" fmla="*/ 9 h 119"/>
                <a:gd name="T14" fmla="*/ 24 w 24"/>
                <a:gd name="T15" fmla="*/ 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8" name="Serbest Form 59"/>
            <p:cNvSpPr>
              <a:spLocks/>
            </p:cNvSpPr>
            <p:nvPr/>
          </p:nvSpPr>
          <p:spPr bwMode="auto">
            <a:xfrm>
              <a:off x="3865" y="2512"/>
              <a:ext cx="948" cy="562"/>
            </a:xfrm>
            <a:custGeom>
              <a:avLst/>
              <a:gdLst>
                <a:gd name="T0" fmla="*/ 224 w 402"/>
                <a:gd name="T1" fmla="*/ 0 h 238"/>
                <a:gd name="T2" fmla="*/ 233 w 402"/>
                <a:gd name="T3" fmla="*/ 3 h 238"/>
                <a:gd name="T4" fmla="*/ 245 w 402"/>
                <a:gd name="T5" fmla="*/ 38 h 238"/>
                <a:gd name="T6" fmla="*/ 297 w 402"/>
                <a:gd name="T7" fmla="*/ 69 h 238"/>
                <a:gd name="T8" fmla="*/ 382 w 402"/>
                <a:gd name="T9" fmla="*/ 99 h 238"/>
                <a:gd name="T10" fmla="*/ 400 w 402"/>
                <a:gd name="T11" fmla="*/ 201 h 238"/>
                <a:gd name="T12" fmla="*/ 392 w 402"/>
                <a:gd name="T13" fmla="*/ 238 h 238"/>
                <a:gd name="T14" fmla="*/ 15 w 402"/>
                <a:gd name="T15" fmla="*/ 238 h 238"/>
                <a:gd name="T16" fmla="*/ 8 w 402"/>
                <a:gd name="T17" fmla="*/ 137 h 238"/>
                <a:gd name="T18" fmla="*/ 67 w 402"/>
                <a:gd name="T19" fmla="*/ 54 h 238"/>
                <a:gd name="T20" fmla="*/ 136 w 402"/>
                <a:gd name="T21" fmla="*/ 54 h 238"/>
                <a:gd name="T22" fmla="*/ 185 w 402"/>
                <a:gd name="T23" fmla="*/ 40 h 238"/>
                <a:gd name="T24" fmla="*/ 185 w 402"/>
                <a:gd name="T25" fmla="*/ 6 h 238"/>
                <a:gd name="T26" fmla="*/ 224 w 402"/>
                <a:gd name="T27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9" name="Serbest Form 68"/>
            <p:cNvSpPr>
              <a:spLocks/>
            </p:cNvSpPr>
            <p:nvPr/>
          </p:nvSpPr>
          <p:spPr bwMode="auto">
            <a:xfrm>
              <a:off x="4120" y="2639"/>
              <a:ext cx="465" cy="120"/>
            </a:xfrm>
            <a:custGeom>
              <a:avLst/>
              <a:gdLst>
                <a:gd name="T0" fmla="*/ 193 w 197"/>
                <a:gd name="T1" fmla="*/ 49 h 51"/>
                <a:gd name="T2" fmla="*/ 190 w 197"/>
                <a:gd name="T3" fmla="*/ 47 h 51"/>
                <a:gd name="T4" fmla="*/ 113 w 197"/>
                <a:gd name="T5" fmla="*/ 5 h 51"/>
                <a:gd name="T6" fmla="*/ 0 w 197"/>
                <a:gd name="T7" fmla="*/ 32 h 51"/>
                <a:gd name="T8" fmla="*/ 2 w 197"/>
                <a:gd name="T9" fmla="*/ 34 h 51"/>
                <a:gd name="T10" fmla="*/ 197 w 197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0" name="Serbest Form 69"/>
            <p:cNvSpPr>
              <a:spLocks/>
            </p:cNvSpPr>
            <p:nvPr/>
          </p:nvSpPr>
          <p:spPr bwMode="auto">
            <a:xfrm>
              <a:off x="3919" y="2629"/>
              <a:ext cx="889" cy="459"/>
            </a:xfrm>
            <a:custGeom>
              <a:avLst/>
              <a:gdLst>
                <a:gd name="T0" fmla="*/ 180 w 376"/>
                <a:gd name="T1" fmla="*/ 24 h 194"/>
                <a:gd name="T2" fmla="*/ 268 w 376"/>
                <a:gd name="T3" fmla="*/ 54 h 194"/>
                <a:gd name="T4" fmla="*/ 341 w 376"/>
                <a:gd name="T5" fmla="*/ 194 h 194"/>
                <a:gd name="T6" fmla="*/ 15 w 376"/>
                <a:gd name="T7" fmla="*/ 194 h 194"/>
                <a:gd name="T8" fmla="*/ 2 w 376"/>
                <a:gd name="T9" fmla="*/ 123 h 194"/>
                <a:gd name="T10" fmla="*/ 101 w 376"/>
                <a:gd name="T11" fmla="*/ 45 h 194"/>
                <a:gd name="T12" fmla="*/ 180 w 376"/>
                <a:gd name="T13" fmla="*/ 2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1" name="Serbest Form 60"/>
            <p:cNvSpPr>
              <a:spLocks noEditPoints="1"/>
            </p:cNvSpPr>
            <p:nvPr/>
          </p:nvSpPr>
          <p:spPr bwMode="auto">
            <a:xfrm>
              <a:off x="3906" y="2659"/>
              <a:ext cx="869" cy="424"/>
            </a:xfrm>
            <a:custGeom>
              <a:avLst/>
              <a:gdLst>
                <a:gd name="T0" fmla="*/ 252 w 368"/>
                <a:gd name="T1" fmla="*/ 56 h 179"/>
                <a:gd name="T2" fmla="*/ 278 w 368"/>
                <a:gd name="T3" fmla="*/ 133 h 179"/>
                <a:gd name="T4" fmla="*/ 274 w 368"/>
                <a:gd name="T5" fmla="*/ 179 h 179"/>
                <a:gd name="T6" fmla="*/ 260 w 368"/>
                <a:gd name="T7" fmla="*/ 179 h 179"/>
                <a:gd name="T8" fmla="*/ 263 w 368"/>
                <a:gd name="T9" fmla="*/ 141 h 179"/>
                <a:gd name="T10" fmla="*/ 252 w 368"/>
                <a:gd name="T11" fmla="*/ 56 h 179"/>
                <a:gd name="T12" fmla="*/ 117 w 368"/>
                <a:gd name="T13" fmla="*/ 43 h 179"/>
                <a:gd name="T14" fmla="*/ 97 w 368"/>
                <a:gd name="T15" fmla="*/ 126 h 179"/>
                <a:gd name="T16" fmla="*/ 101 w 368"/>
                <a:gd name="T17" fmla="*/ 179 h 179"/>
                <a:gd name="T18" fmla="*/ 87 w 368"/>
                <a:gd name="T19" fmla="*/ 179 h 179"/>
                <a:gd name="T20" fmla="*/ 85 w 368"/>
                <a:gd name="T21" fmla="*/ 120 h 179"/>
                <a:gd name="T22" fmla="*/ 117 w 368"/>
                <a:gd name="T23" fmla="*/ 43 h 179"/>
                <a:gd name="T24" fmla="*/ 308 w 368"/>
                <a:gd name="T25" fmla="*/ 24 h 179"/>
                <a:gd name="T26" fmla="*/ 360 w 368"/>
                <a:gd name="T27" fmla="*/ 80 h 179"/>
                <a:gd name="T28" fmla="*/ 352 w 368"/>
                <a:gd name="T29" fmla="*/ 179 h 179"/>
                <a:gd name="T30" fmla="*/ 334 w 368"/>
                <a:gd name="T31" fmla="*/ 179 h 179"/>
                <a:gd name="T32" fmla="*/ 345 w 368"/>
                <a:gd name="T33" fmla="*/ 160 h 179"/>
                <a:gd name="T34" fmla="*/ 326 w 368"/>
                <a:gd name="T35" fmla="*/ 43 h 179"/>
                <a:gd name="T36" fmla="*/ 266 w 368"/>
                <a:gd name="T37" fmla="*/ 34 h 179"/>
                <a:gd name="T38" fmla="*/ 251 w 368"/>
                <a:gd name="T39" fmla="*/ 29 h 179"/>
                <a:gd name="T40" fmla="*/ 308 w 368"/>
                <a:gd name="T41" fmla="*/ 24 h 179"/>
                <a:gd name="T42" fmla="*/ 77 w 368"/>
                <a:gd name="T43" fmla="*/ 6 h 179"/>
                <a:gd name="T44" fmla="*/ 120 w 368"/>
                <a:gd name="T45" fmla="*/ 22 h 179"/>
                <a:gd name="T46" fmla="*/ 55 w 368"/>
                <a:gd name="T47" fmla="*/ 19 h 179"/>
                <a:gd name="T48" fmla="*/ 18 w 368"/>
                <a:gd name="T49" fmla="*/ 147 h 179"/>
                <a:gd name="T50" fmla="*/ 31 w 368"/>
                <a:gd name="T51" fmla="*/ 179 h 179"/>
                <a:gd name="T52" fmla="*/ 15 w 368"/>
                <a:gd name="T53" fmla="*/ 179 h 179"/>
                <a:gd name="T54" fmla="*/ 6 w 368"/>
                <a:gd name="T55" fmla="*/ 84 h 179"/>
                <a:gd name="T56" fmla="*/ 77 w 368"/>
                <a:gd name="T57" fmla="*/ 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2" name="Serbest Form 61"/>
            <p:cNvSpPr>
              <a:spLocks/>
            </p:cNvSpPr>
            <p:nvPr/>
          </p:nvSpPr>
          <p:spPr bwMode="auto">
            <a:xfrm>
              <a:off x="4240" y="2565"/>
              <a:ext cx="217" cy="217"/>
            </a:xfrm>
            <a:custGeom>
              <a:avLst/>
              <a:gdLst>
                <a:gd name="T0" fmla="*/ 0 w 92"/>
                <a:gd name="T1" fmla="*/ 68 h 92"/>
                <a:gd name="T2" fmla="*/ 50 w 92"/>
                <a:gd name="T3" fmla="*/ 89 h 92"/>
                <a:gd name="T4" fmla="*/ 92 w 92"/>
                <a:gd name="T5" fmla="*/ 71 h 92"/>
                <a:gd name="T6" fmla="*/ 69 w 92"/>
                <a:gd name="T7" fmla="*/ 56 h 92"/>
                <a:gd name="T8" fmla="*/ 64 w 92"/>
                <a:gd name="T9" fmla="*/ 6 h 92"/>
                <a:gd name="T10" fmla="*/ 37 w 92"/>
                <a:gd name="T11" fmla="*/ 7 h 92"/>
                <a:gd name="T12" fmla="*/ 42 w 92"/>
                <a:gd name="T13" fmla="*/ 37 h 92"/>
                <a:gd name="T14" fmla="*/ 0 w 92"/>
                <a:gd name="T15" fmla="*/ 6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3" name="Serbest Form 62"/>
            <p:cNvSpPr>
              <a:spLocks/>
            </p:cNvSpPr>
            <p:nvPr/>
          </p:nvSpPr>
          <p:spPr bwMode="auto">
            <a:xfrm>
              <a:off x="4243" y="2577"/>
              <a:ext cx="233" cy="213"/>
            </a:xfrm>
            <a:custGeom>
              <a:avLst/>
              <a:gdLst>
                <a:gd name="T0" fmla="*/ 0 w 99"/>
                <a:gd name="T1" fmla="*/ 63 h 90"/>
                <a:gd name="T2" fmla="*/ 46 w 99"/>
                <a:gd name="T3" fmla="*/ 87 h 90"/>
                <a:gd name="T4" fmla="*/ 91 w 99"/>
                <a:gd name="T5" fmla="*/ 71 h 90"/>
                <a:gd name="T6" fmla="*/ 71 w 99"/>
                <a:gd name="T7" fmla="*/ 50 h 90"/>
                <a:gd name="T8" fmla="*/ 76 w 99"/>
                <a:gd name="T9" fmla="*/ 24 h 90"/>
                <a:gd name="T10" fmla="*/ 66 w 99"/>
                <a:gd name="T11" fmla="*/ 1 h 90"/>
                <a:gd name="T12" fmla="*/ 59 w 99"/>
                <a:gd name="T13" fmla="*/ 0 h 90"/>
                <a:gd name="T14" fmla="*/ 67 w 99"/>
                <a:gd name="T15" fmla="*/ 27 h 90"/>
                <a:gd name="T16" fmla="*/ 60 w 99"/>
                <a:gd name="T17" fmla="*/ 54 h 90"/>
                <a:gd name="T18" fmla="*/ 82 w 99"/>
                <a:gd name="T19" fmla="*/ 62 h 90"/>
                <a:gd name="T20" fmla="*/ 58 w 99"/>
                <a:gd name="T21" fmla="*/ 81 h 90"/>
                <a:gd name="T22" fmla="*/ 0 w 99"/>
                <a:gd name="T23" fmla="*/ 6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44" name="Serbest Form 63"/>
            <p:cNvSpPr>
              <a:spLocks/>
            </p:cNvSpPr>
            <p:nvPr/>
          </p:nvSpPr>
          <p:spPr bwMode="auto">
            <a:xfrm>
              <a:off x="3311" y="2071"/>
              <a:ext cx="507" cy="168"/>
            </a:xfrm>
            <a:custGeom>
              <a:avLst/>
              <a:gdLst>
                <a:gd name="T0" fmla="*/ 82 w 215"/>
                <a:gd name="T1" fmla="*/ 2 h 71"/>
                <a:gd name="T2" fmla="*/ 215 w 215"/>
                <a:gd name="T3" fmla="*/ 71 h 71"/>
                <a:gd name="T4" fmla="*/ 98 w 215"/>
                <a:gd name="T5" fmla="*/ 13 h 71"/>
                <a:gd name="T6" fmla="*/ 0 w 215"/>
                <a:gd name="T7" fmla="*/ 14 h 71"/>
                <a:gd name="T8" fmla="*/ 82 w 215"/>
                <a:gd name="T9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345" name="Grup 347"/>
          <p:cNvGrpSpPr>
            <a:grpSpLocks/>
          </p:cNvGrpSpPr>
          <p:nvPr/>
        </p:nvGrpSpPr>
        <p:grpSpPr bwMode="auto">
          <a:xfrm>
            <a:off x="-1588" y="3798888"/>
            <a:ext cx="4386263" cy="3084512"/>
            <a:chOff x="-1588" y="4419600"/>
            <a:chExt cx="3504440" cy="2464312"/>
          </a:xfrm>
        </p:grpSpPr>
        <p:grpSp>
          <p:nvGrpSpPr>
            <p:cNvPr id="346" name="Grup 156"/>
            <p:cNvGrpSpPr>
              <a:grpSpLocks noChangeAspect="1"/>
            </p:cNvGrpSpPr>
            <p:nvPr/>
          </p:nvGrpSpPr>
          <p:grpSpPr bwMode="auto">
            <a:xfrm>
              <a:off x="-321" y="4419600"/>
              <a:ext cx="2827265" cy="2458133"/>
              <a:chOff x="437" y="-367"/>
              <a:chExt cx="5798" cy="5041"/>
            </a:xfrm>
          </p:grpSpPr>
          <p:sp>
            <p:nvSpPr>
              <p:cNvPr id="372" name="Serbest Form 157"/>
              <p:cNvSpPr>
                <a:spLocks/>
              </p:cNvSpPr>
              <p:nvPr/>
            </p:nvSpPr>
            <p:spPr bwMode="auto">
              <a:xfrm>
                <a:off x="2494" y="-125"/>
                <a:ext cx="1751" cy="1831"/>
              </a:xfrm>
              <a:custGeom>
                <a:avLst/>
                <a:gdLst>
                  <a:gd name="T0" fmla="*/ 484 w 741"/>
                  <a:gd name="T1" fmla="*/ 111 h 776"/>
                  <a:gd name="T2" fmla="*/ 372 w 741"/>
                  <a:gd name="T3" fmla="*/ 48 h 776"/>
                  <a:gd name="T4" fmla="*/ 375 w 741"/>
                  <a:gd name="T5" fmla="*/ 0 h 776"/>
                  <a:gd name="T6" fmla="*/ 301 w 741"/>
                  <a:gd name="T7" fmla="*/ 2 h 776"/>
                  <a:gd name="T8" fmla="*/ 207 w 741"/>
                  <a:gd name="T9" fmla="*/ 112 h 776"/>
                  <a:gd name="T10" fmla="*/ 71 w 741"/>
                  <a:gd name="T11" fmla="*/ 202 h 776"/>
                  <a:gd name="T12" fmla="*/ 48 w 741"/>
                  <a:gd name="T13" fmla="*/ 561 h 776"/>
                  <a:gd name="T14" fmla="*/ 142 w 741"/>
                  <a:gd name="T15" fmla="*/ 741 h 776"/>
                  <a:gd name="T16" fmla="*/ 229 w 741"/>
                  <a:gd name="T17" fmla="*/ 735 h 776"/>
                  <a:gd name="T18" fmla="*/ 392 w 741"/>
                  <a:gd name="T19" fmla="*/ 766 h 776"/>
                  <a:gd name="T20" fmla="*/ 542 w 741"/>
                  <a:gd name="T21" fmla="*/ 711 h 776"/>
                  <a:gd name="T22" fmla="*/ 680 w 741"/>
                  <a:gd name="T23" fmla="*/ 648 h 776"/>
                  <a:gd name="T24" fmla="*/ 741 w 741"/>
                  <a:gd name="T25" fmla="*/ 451 h 776"/>
                  <a:gd name="T26" fmla="*/ 676 w 741"/>
                  <a:gd name="T27" fmla="*/ 218 h 776"/>
                  <a:gd name="T28" fmla="*/ 484 w 741"/>
                  <a:gd name="T29" fmla="*/ 111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3" name="Serbest Form 158"/>
              <p:cNvSpPr>
                <a:spLocks/>
              </p:cNvSpPr>
              <p:nvPr/>
            </p:nvSpPr>
            <p:spPr bwMode="auto">
              <a:xfrm>
                <a:off x="2364" y="88"/>
                <a:ext cx="1808" cy="1631"/>
              </a:xfrm>
              <a:custGeom>
                <a:avLst/>
                <a:gdLst>
                  <a:gd name="T0" fmla="*/ 530 w 765"/>
                  <a:gd name="T1" fmla="*/ 54 h 690"/>
                  <a:gd name="T2" fmla="*/ 311 w 765"/>
                  <a:gd name="T3" fmla="*/ 59 h 690"/>
                  <a:gd name="T4" fmla="*/ 288 w 765"/>
                  <a:gd name="T5" fmla="*/ 605 h 690"/>
                  <a:gd name="T6" fmla="*/ 587 w 765"/>
                  <a:gd name="T7" fmla="*/ 593 h 690"/>
                  <a:gd name="T8" fmla="*/ 752 w 765"/>
                  <a:gd name="T9" fmla="*/ 341 h 690"/>
                  <a:gd name="T10" fmla="*/ 530 w 765"/>
                  <a:gd name="T11" fmla="*/ 54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4" name="Serbest Form 159"/>
              <p:cNvSpPr>
                <a:spLocks/>
              </p:cNvSpPr>
              <p:nvPr/>
            </p:nvSpPr>
            <p:spPr bwMode="auto">
              <a:xfrm>
                <a:off x="3613" y="218"/>
                <a:ext cx="533" cy="1254"/>
              </a:xfrm>
              <a:custGeom>
                <a:avLst/>
                <a:gdLst>
                  <a:gd name="T0" fmla="*/ 0 w 225"/>
                  <a:gd name="T1" fmla="*/ 0 h 530"/>
                  <a:gd name="T2" fmla="*/ 67 w 225"/>
                  <a:gd name="T3" fmla="*/ 32 h 530"/>
                  <a:gd name="T4" fmla="*/ 189 w 225"/>
                  <a:gd name="T5" fmla="*/ 284 h 530"/>
                  <a:gd name="T6" fmla="*/ 68 w 225"/>
                  <a:gd name="T7" fmla="*/ 527 h 530"/>
                  <a:gd name="T8" fmla="*/ 100 w 225"/>
                  <a:gd name="T9" fmla="*/ 530 h 530"/>
                  <a:gd name="T10" fmla="*/ 207 w 225"/>
                  <a:gd name="T11" fmla="*/ 381 h 530"/>
                  <a:gd name="T12" fmla="*/ 126 w 225"/>
                  <a:gd name="T13" fmla="*/ 60 h 530"/>
                  <a:gd name="T14" fmla="*/ 0 w 225"/>
                  <a:gd name="T15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5" name="Serbest Form 160"/>
              <p:cNvSpPr>
                <a:spLocks/>
              </p:cNvSpPr>
              <p:nvPr/>
            </p:nvSpPr>
            <p:spPr bwMode="auto">
              <a:xfrm>
                <a:off x="3535" y="348"/>
                <a:ext cx="330" cy="1092"/>
              </a:xfrm>
              <a:custGeom>
                <a:avLst/>
                <a:gdLst>
                  <a:gd name="T0" fmla="*/ 0 w 139"/>
                  <a:gd name="T1" fmla="*/ 0 h 462"/>
                  <a:gd name="T2" fmla="*/ 103 w 139"/>
                  <a:gd name="T3" fmla="*/ 182 h 462"/>
                  <a:gd name="T4" fmla="*/ 71 w 139"/>
                  <a:gd name="T5" fmla="*/ 462 h 462"/>
                  <a:gd name="T6" fmla="*/ 109 w 139"/>
                  <a:gd name="T7" fmla="*/ 422 h 462"/>
                  <a:gd name="T8" fmla="*/ 118 w 139"/>
                  <a:gd name="T9" fmla="*/ 160 h 462"/>
                  <a:gd name="T10" fmla="*/ 0 w 139"/>
                  <a:gd name="T11" fmla="*/ 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6" name="Serbest Form 161"/>
              <p:cNvSpPr>
                <a:spLocks/>
              </p:cNvSpPr>
              <p:nvPr/>
            </p:nvSpPr>
            <p:spPr bwMode="auto">
              <a:xfrm>
                <a:off x="3004" y="-99"/>
                <a:ext cx="679" cy="424"/>
              </a:xfrm>
              <a:custGeom>
                <a:avLst/>
                <a:gdLst>
                  <a:gd name="T0" fmla="*/ 234 w 288"/>
                  <a:gd name="T1" fmla="*/ 75 h 180"/>
                  <a:gd name="T2" fmla="*/ 143 w 288"/>
                  <a:gd name="T3" fmla="*/ 52 h 180"/>
                  <a:gd name="T4" fmla="*/ 145 w 288"/>
                  <a:gd name="T5" fmla="*/ 0 h 180"/>
                  <a:gd name="T6" fmla="*/ 108 w 288"/>
                  <a:gd name="T7" fmla="*/ 0 h 180"/>
                  <a:gd name="T8" fmla="*/ 4 w 288"/>
                  <a:gd name="T9" fmla="*/ 138 h 180"/>
                  <a:gd name="T10" fmla="*/ 288 w 288"/>
                  <a:gd name="T11" fmla="*/ 142 h 180"/>
                  <a:gd name="T12" fmla="*/ 234 w 288"/>
                  <a:gd name="T13" fmla="*/ 75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7" name="Serbest Form 162"/>
              <p:cNvSpPr>
                <a:spLocks/>
              </p:cNvSpPr>
              <p:nvPr/>
            </p:nvSpPr>
            <p:spPr bwMode="auto">
              <a:xfrm>
                <a:off x="2955" y="-99"/>
                <a:ext cx="577" cy="473"/>
              </a:xfrm>
              <a:custGeom>
                <a:avLst/>
                <a:gdLst>
                  <a:gd name="T0" fmla="*/ 87 w 245"/>
                  <a:gd name="T1" fmla="*/ 152 h 201"/>
                  <a:gd name="T2" fmla="*/ 79 w 245"/>
                  <a:gd name="T3" fmla="*/ 83 h 201"/>
                  <a:gd name="T4" fmla="*/ 129 w 245"/>
                  <a:gd name="T5" fmla="*/ 0 h 201"/>
                  <a:gd name="T6" fmla="*/ 44 w 245"/>
                  <a:gd name="T7" fmla="*/ 81 h 201"/>
                  <a:gd name="T8" fmla="*/ 53 w 245"/>
                  <a:gd name="T9" fmla="*/ 177 h 201"/>
                  <a:gd name="T10" fmla="*/ 245 w 245"/>
                  <a:gd name="T11" fmla="*/ 158 h 201"/>
                  <a:gd name="T12" fmla="*/ 87 w 245"/>
                  <a:gd name="T13" fmla="*/ 15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8" name="Serbest Form 163"/>
              <p:cNvSpPr>
                <a:spLocks/>
              </p:cNvSpPr>
              <p:nvPr/>
            </p:nvSpPr>
            <p:spPr bwMode="auto">
              <a:xfrm>
                <a:off x="476" y="-162"/>
                <a:ext cx="2411" cy="1992"/>
              </a:xfrm>
              <a:custGeom>
                <a:avLst/>
                <a:gdLst>
                  <a:gd name="T0" fmla="*/ 604 w 1021"/>
                  <a:gd name="T1" fmla="*/ 82 h 843"/>
                  <a:gd name="T2" fmla="*/ 341 w 1021"/>
                  <a:gd name="T3" fmla="*/ 75 h 843"/>
                  <a:gd name="T4" fmla="*/ 15 w 1021"/>
                  <a:gd name="T5" fmla="*/ 425 h 843"/>
                  <a:gd name="T6" fmla="*/ 270 w 1021"/>
                  <a:gd name="T7" fmla="*/ 726 h 843"/>
                  <a:gd name="T8" fmla="*/ 633 w 1021"/>
                  <a:gd name="T9" fmla="*/ 740 h 843"/>
                  <a:gd name="T10" fmla="*/ 604 w 1021"/>
                  <a:gd name="T11" fmla="*/ 82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9" name="Serbest Form 164"/>
              <p:cNvSpPr>
                <a:spLocks/>
              </p:cNvSpPr>
              <p:nvPr/>
            </p:nvSpPr>
            <p:spPr bwMode="auto">
              <a:xfrm>
                <a:off x="559" y="62"/>
                <a:ext cx="832" cy="1540"/>
              </a:xfrm>
              <a:custGeom>
                <a:avLst/>
                <a:gdLst>
                  <a:gd name="T0" fmla="*/ 193 w 352"/>
                  <a:gd name="T1" fmla="*/ 242 h 652"/>
                  <a:gd name="T2" fmla="*/ 206 w 352"/>
                  <a:gd name="T3" fmla="*/ 596 h 652"/>
                  <a:gd name="T4" fmla="*/ 206 w 352"/>
                  <a:gd name="T5" fmla="*/ 597 h 652"/>
                  <a:gd name="T6" fmla="*/ 48 w 352"/>
                  <a:gd name="T7" fmla="*/ 320 h 652"/>
                  <a:gd name="T8" fmla="*/ 204 w 352"/>
                  <a:gd name="T9" fmla="*/ 34 h 652"/>
                  <a:gd name="T10" fmla="*/ 297 w 352"/>
                  <a:gd name="T11" fmla="*/ 0 h 652"/>
                  <a:gd name="T12" fmla="*/ 134 w 352"/>
                  <a:gd name="T13" fmla="*/ 64 h 652"/>
                  <a:gd name="T14" fmla="*/ 24 w 352"/>
                  <a:gd name="T15" fmla="*/ 432 h 652"/>
                  <a:gd name="T16" fmla="*/ 169 w 352"/>
                  <a:gd name="T17" fmla="*/ 603 h 652"/>
                  <a:gd name="T18" fmla="*/ 207 w 352"/>
                  <a:gd name="T19" fmla="*/ 601 h 652"/>
                  <a:gd name="T20" fmla="*/ 254 w 352"/>
                  <a:gd name="T21" fmla="*/ 652 h 652"/>
                  <a:gd name="T22" fmla="*/ 213 w 352"/>
                  <a:gd name="T23" fmla="*/ 272 h 652"/>
                  <a:gd name="T24" fmla="*/ 352 w 352"/>
                  <a:gd name="T25" fmla="*/ 27 h 652"/>
                  <a:gd name="T26" fmla="*/ 193 w 352"/>
                  <a:gd name="T27" fmla="*/ 24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0" name="Serbest Form 165"/>
              <p:cNvSpPr>
                <a:spLocks/>
              </p:cNvSpPr>
              <p:nvPr/>
            </p:nvSpPr>
            <p:spPr bwMode="auto">
              <a:xfrm>
                <a:off x="1985" y="171"/>
                <a:ext cx="260" cy="1389"/>
              </a:xfrm>
              <a:custGeom>
                <a:avLst/>
                <a:gdLst>
                  <a:gd name="T0" fmla="*/ 24 w 111"/>
                  <a:gd name="T1" fmla="*/ 0 h 588"/>
                  <a:gd name="T2" fmla="*/ 93 w 111"/>
                  <a:gd name="T3" fmla="*/ 185 h 588"/>
                  <a:gd name="T4" fmla="*/ 0 w 111"/>
                  <a:gd name="T5" fmla="*/ 588 h 588"/>
                  <a:gd name="T6" fmla="*/ 26 w 111"/>
                  <a:gd name="T7" fmla="*/ 575 h 588"/>
                  <a:gd name="T8" fmla="*/ 110 w 111"/>
                  <a:gd name="T9" fmla="*/ 182 h 588"/>
                  <a:gd name="T10" fmla="*/ 24 w 111"/>
                  <a:gd name="T11" fmla="*/ 0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1" name="Serbest Form 166"/>
              <p:cNvSpPr>
                <a:spLocks/>
              </p:cNvSpPr>
              <p:nvPr/>
            </p:nvSpPr>
            <p:spPr bwMode="auto">
              <a:xfrm>
                <a:off x="1288" y="-367"/>
                <a:ext cx="720" cy="471"/>
              </a:xfrm>
              <a:custGeom>
                <a:avLst/>
                <a:gdLst>
                  <a:gd name="T0" fmla="*/ 204 w 305"/>
                  <a:gd name="T1" fmla="*/ 111 h 199"/>
                  <a:gd name="T2" fmla="*/ 192 w 305"/>
                  <a:gd name="T3" fmla="*/ 9 h 199"/>
                  <a:gd name="T4" fmla="*/ 117 w 305"/>
                  <a:gd name="T5" fmla="*/ 15 h 199"/>
                  <a:gd name="T6" fmla="*/ 125 w 305"/>
                  <a:gd name="T7" fmla="*/ 125 h 199"/>
                  <a:gd name="T8" fmla="*/ 29 w 305"/>
                  <a:gd name="T9" fmla="*/ 115 h 199"/>
                  <a:gd name="T10" fmla="*/ 2 w 305"/>
                  <a:gd name="T11" fmla="*/ 156 h 199"/>
                  <a:gd name="T12" fmla="*/ 51 w 305"/>
                  <a:gd name="T13" fmla="*/ 177 h 199"/>
                  <a:gd name="T14" fmla="*/ 195 w 305"/>
                  <a:gd name="T15" fmla="*/ 199 h 199"/>
                  <a:gd name="T16" fmla="*/ 266 w 305"/>
                  <a:gd name="T17" fmla="*/ 147 h 199"/>
                  <a:gd name="T18" fmla="*/ 303 w 305"/>
                  <a:gd name="T19" fmla="*/ 156 h 199"/>
                  <a:gd name="T20" fmla="*/ 204 w 305"/>
                  <a:gd name="T21" fmla="*/ 11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2" name="Serbest Form 167"/>
              <p:cNvSpPr>
                <a:spLocks/>
              </p:cNvSpPr>
              <p:nvPr/>
            </p:nvSpPr>
            <p:spPr bwMode="auto">
              <a:xfrm>
                <a:off x="1392" y="-344"/>
                <a:ext cx="658" cy="492"/>
              </a:xfrm>
              <a:custGeom>
                <a:avLst/>
                <a:gdLst>
                  <a:gd name="T0" fmla="*/ 158 w 279"/>
                  <a:gd name="T1" fmla="*/ 101 h 208"/>
                  <a:gd name="T2" fmla="*/ 148 w 279"/>
                  <a:gd name="T3" fmla="*/ 2 h 208"/>
                  <a:gd name="T4" fmla="*/ 129 w 279"/>
                  <a:gd name="T5" fmla="*/ 0 h 208"/>
                  <a:gd name="T6" fmla="*/ 139 w 279"/>
                  <a:gd name="T7" fmla="*/ 119 h 208"/>
                  <a:gd name="T8" fmla="*/ 176 w 279"/>
                  <a:gd name="T9" fmla="*/ 124 h 208"/>
                  <a:gd name="T10" fmla="*/ 163 w 279"/>
                  <a:gd name="T11" fmla="*/ 178 h 208"/>
                  <a:gd name="T12" fmla="*/ 0 w 279"/>
                  <a:gd name="T13" fmla="*/ 171 h 208"/>
                  <a:gd name="T14" fmla="*/ 93 w 279"/>
                  <a:gd name="T15" fmla="*/ 175 h 208"/>
                  <a:gd name="T16" fmla="*/ 178 w 279"/>
                  <a:gd name="T17" fmla="*/ 207 h 208"/>
                  <a:gd name="T18" fmla="*/ 224 w 279"/>
                  <a:gd name="T19" fmla="*/ 175 h 208"/>
                  <a:gd name="T20" fmla="*/ 268 w 279"/>
                  <a:gd name="T21" fmla="*/ 167 h 208"/>
                  <a:gd name="T22" fmla="*/ 158 w 279"/>
                  <a:gd name="T23" fmla="*/ 101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3" name="Serbest Form 168"/>
              <p:cNvSpPr>
                <a:spLocks/>
              </p:cNvSpPr>
              <p:nvPr/>
            </p:nvSpPr>
            <p:spPr bwMode="auto">
              <a:xfrm>
                <a:off x="3150" y="179"/>
                <a:ext cx="2617" cy="2562"/>
              </a:xfrm>
              <a:custGeom>
                <a:avLst/>
                <a:gdLst>
                  <a:gd name="T0" fmla="*/ 718 w 980"/>
                  <a:gd name="T1" fmla="*/ 228 h 917"/>
                  <a:gd name="T2" fmla="*/ 563 w 980"/>
                  <a:gd name="T3" fmla="*/ 144 h 917"/>
                  <a:gd name="T4" fmla="*/ 535 w 980"/>
                  <a:gd name="T5" fmla="*/ 49 h 917"/>
                  <a:gd name="T6" fmla="*/ 422 w 980"/>
                  <a:gd name="T7" fmla="*/ 10 h 917"/>
                  <a:gd name="T8" fmla="*/ 385 w 980"/>
                  <a:gd name="T9" fmla="*/ 124 h 917"/>
                  <a:gd name="T10" fmla="*/ 440 w 980"/>
                  <a:gd name="T11" fmla="*/ 96 h 917"/>
                  <a:gd name="T12" fmla="*/ 440 w 980"/>
                  <a:gd name="T13" fmla="*/ 136 h 917"/>
                  <a:gd name="T14" fmla="*/ 332 w 980"/>
                  <a:gd name="T15" fmla="*/ 145 h 917"/>
                  <a:gd name="T16" fmla="*/ 245 w 980"/>
                  <a:gd name="T17" fmla="*/ 202 h 917"/>
                  <a:gd name="T18" fmla="*/ 155 w 980"/>
                  <a:gd name="T19" fmla="*/ 233 h 917"/>
                  <a:gd name="T20" fmla="*/ 24 w 980"/>
                  <a:gd name="T21" fmla="*/ 444 h 917"/>
                  <a:gd name="T22" fmla="*/ 15 w 980"/>
                  <a:gd name="T23" fmla="*/ 644 h 917"/>
                  <a:gd name="T24" fmla="*/ 214 w 980"/>
                  <a:gd name="T25" fmla="*/ 865 h 917"/>
                  <a:gd name="T26" fmla="*/ 512 w 980"/>
                  <a:gd name="T27" fmla="*/ 910 h 917"/>
                  <a:gd name="T28" fmla="*/ 824 w 980"/>
                  <a:gd name="T29" fmla="*/ 859 h 917"/>
                  <a:gd name="T30" fmla="*/ 935 w 980"/>
                  <a:gd name="T31" fmla="*/ 690 h 917"/>
                  <a:gd name="T32" fmla="*/ 923 w 980"/>
                  <a:gd name="T33" fmla="*/ 396 h 917"/>
                  <a:gd name="T34" fmla="*/ 718 w 980"/>
                  <a:gd name="T35" fmla="*/ 228 h 9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4" name="Serbest Form 169"/>
              <p:cNvSpPr>
                <a:spLocks/>
              </p:cNvSpPr>
              <p:nvPr/>
            </p:nvSpPr>
            <p:spPr bwMode="auto">
              <a:xfrm>
                <a:off x="3254" y="538"/>
                <a:ext cx="2611" cy="2224"/>
              </a:xfrm>
              <a:custGeom>
                <a:avLst/>
                <a:gdLst>
                  <a:gd name="T0" fmla="*/ 652 w 962"/>
                  <a:gd name="T1" fmla="*/ 95 h 688"/>
                  <a:gd name="T2" fmla="*/ 328 w 962"/>
                  <a:gd name="T3" fmla="*/ 30 h 688"/>
                  <a:gd name="T4" fmla="*/ 191 w 962"/>
                  <a:gd name="T5" fmla="*/ 83 h 688"/>
                  <a:gd name="T6" fmla="*/ 8 w 962"/>
                  <a:gd name="T7" fmla="*/ 358 h 688"/>
                  <a:gd name="T8" fmla="*/ 615 w 962"/>
                  <a:gd name="T9" fmla="*/ 673 h 688"/>
                  <a:gd name="T10" fmla="*/ 652 w 962"/>
                  <a:gd name="T11" fmla="*/ 95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5" name="Serbest Form 170"/>
              <p:cNvSpPr>
                <a:spLocks/>
              </p:cNvSpPr>
              <p:nvPr/>
            </p:nvSpPr>
            <p:spPr bwMode="auto">
              <a:xfrm>
                <a:off x="3816" y="226"/>
                <a:ext cx="1209" cy="655"/>
              </a:xfrm>
              <a:custGeom>
                <a:avLst/>
                <a:gdLst>
                  <a:gd name="T0" fmla="*/ 341 w 420"/>
                  <a:gd name="T1" fmla="*/ 156 h 249"/>
                  <a:gd name="T2" fmla="*/ 255 w 420"/>
                  <a:gd name="T3" fmla="*/ 143 h 249"/>
                  <a:gd name="T4" fmla="*/ 240 w 420"/>
                  <a:gd name="T5" fmla="*/ 44 h 249"/>
                  <a:gd name="T6" fmla="*/ 148 w 420"/>
                  <a:gd name="T7" fmla="*/ 8 h 249"/>
                  <a:gd name="T8" fmla="*/ 112 w 420"/>
                  <a:gd name="T9" fmla="*/ 81 h 249"/>
                  <a:gd name="T10" fmla="*/ 177 w 420"/>
                  <a:gd name="T11" fmla="*/ 140 h 249"/>
                  <a:gd name="T12" fmla="*/ 0 w 420"/>
                  <a:gd name="T13" fmla="*/ 194 h 249"/>
                  <a:gd name="T14" fmla="*/ 95 w 420"/>
                  <a:gd name="T15" fmla="*/ 174 h 249"/>
                  <a:gd name="T16" fmla="*/ 75 w 420"/>
                  <a:gd name="T17" fmla="*/ 223 h 249"/>
                  <a:gd name="T18" fmla="*/ 188 w 420"/>
                  <a:gd name="T19" fmla="*/ 195 h 249"/>
                  <a:gd name="T20" fmla="*/ 285 w 420"/>
                  <a:gd name="T21" fmla="*/ 249 h 249"/>
                  <a:gd name="T22" fmla="*/ 301 w 420"/>
                  <a:gd name="T23" fmla="*/ 187 h 249"/>
                  <a:gd name="T24" fmla="*/ 420 w 420"/>
                  <a:gd name="T25" fmla="*/ 227 h 249"/>
                  <a:gd name="T26" fmla="*/ 341 w 420"/>
                  <a:gd name="T27" fmla="*/ 156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6" name="Serbest Form 171"/>
              <p:cNvSpPr>
                <a:spLocks/>
              </p:cNvSpPr>
              <p:nvPr/>
            </p:nvSpPr>
            <p:spPr bwMode="auto">
              <a:xfrm>
                <a:off x="4378" y="325"/>
                <a:ext cx="70" cy="330"/>
              </a:xfrm>
              <a:custGeom>
                <a:avLst/>
                <a:gdLst>
                  <a:gd name="T0" fmla="*/ 0 w 29"/>
                  <a:gd name="T1" fmla="*/ 0 h 139"/>
                  <a:gd name="T2" fmla="*/ 15 w 29"/>
                  <a:gd name="T3" fmla="*/ 54 h 139"/>
                  <a:gd name="T4" fmla="*/ 10 w 29"/>
                  <a:gd name="T5" fmla="*/ 139 h 139"/>
                  <a:gd name="T6" fmla="*/ 21 w 29"/>
                  <a:gd name="T7" fmla="*/ 54 h 139"/>
                  <a:gd name="T8" fmla="*/ 0 w 29"/>
                  <a:gd name="T9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7" name="Serbest Form 172"/>
              <p:cNvSpPr>
                <a:spLocks/>
              </p:cNvSpPr>
              <p:nvPr/>
            </p:nvSpPr>
            <p:spPr bwMode="auto">
              <a:xfrm>
                <a:off x="3816" y="536"/>
                <a:ext cx="427" cy="135"/>
              </a:xfrm>
              <a:custGeom>
                <a:avLst/>
                <a:gdLst>
                  <a:gd name="T0" fmla="*/ 112 w 180"/>
                  <a:gd name="T1" fmla="*/ 1 h 57"/>
                  <a:gd name="T2" fmla="*/ 0 w 180"/>
                  <a:gd name="T3" fmla="*/ 57 h 57"/>
                  <a:gd name="T4" fmla="*/ 99 w 180"/>
                  <a:gd name="T5" fmla="*/ 10 h 57"/>
                  <a:gd name="T6" fmla="*/ 180 w 180"/>
                  <a:gd name="T7" fmla="*/ 12 h 57"/>
                  <a:gd name="T8" fmla="*/ 112 w 180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8" name="Serbest Form 173"/>
              <p:cNvSpPr>
                <a:spLocks/>
              </p:cNvSpPr>
              <p:nvPr/>
            </p:nvSpPr>
            <p:spPr bwMode="auto">
              <a:xfrm>
                <a:off x="4828" y="848"/>
                <a:ext cx="476" cy="1581"/>
              </a:xfrm>
              <a:custGeom>
                <a:avLst/>
                <a:gdLst>
                  <a:gd name="T0" fmla="*/ 0 w 212"/>
                  <a:gd name="T1" fmla="*/ 0 h 582"/>
                  <a:gd name="T2" fmla="*/ 103 w 212"/>
                  <a:gd name="T3" fmla="*/ 171 h 582"/>
                  <a:gd name="T4" fmla="*/ 12 w 212"/>
                  <a:gd name="T5" fmla="*/ 582 h 582"/>
                  <a:gd name="T6" fmla="*/ 58 w 212"/>
                  <a:gd name="T7" fmla="*/ 555 h 582"/>
                  <a:gd name="T8" fmla="*/ 141 w 212"/>
                  <a:gd name="T9" fmla="*/ 189 h 582"/>
                  <a:gd name="T10" fmla="*/ 0 w 212"/>
                  <a:gd name="T11" fmla="*/ 0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89" name="Serbest Form 174"/>
              <p:cNvSpPr>
                <a:spLocks/>
              </p:cNvSpPr>
              <p:nvPr/>
            </p:nvSpPr>
            <p:spPr bwMode="auto">
              <a:xfrm>
                <a:off x="4812" y="840"/>
                <a:ext cx="492" cy="1496"/>
              </a:xfrm>
              <a:custGeom>
                <a:avLst/>
                <a:gdLst>
                  <a:gd name="T0" fmla="*/ 84 w 211"/>
                  <a:gd name="T1" fmla="*/ 55 h 516"/>
                  <a:gd name="T2" fmla="*/ 0 w 211"/>
                  <a:gd name="T3" fmla="*/ 0 h 516"/>
                  <a:gd name="T4" fmla="*/ 133 w 211"/>
                  <a:gd name="T5" fmla="*/ 153 h 516"/>
                  <a:gd name="T6" fmla="*/ 129 w 211"/>
                  <a:gd name="T7" fmla="*/ 515 h 516"/>
                  <a:gd name="T8" fmla="*/ 139 w 211"/>
                  <a:gd name="T9" fmla="*/ 516 h 516"/>
                  <a:gd name="T10" fmla="*/ 156 w 211"/>
                  <a:gd name="T11" fmla="*/ 202 h 516"/>
                  <a:gd name="T12" fmla="*/ 84 w 211"/>
                  <a:gd name="T13" fmla="*/ 5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0" name="Serbest Form 175"/>
              <p:cNvSpPr>
                <a:spLocks/>
              </p:cNvSpPr>
              <p:nvPr/>
            </p:nvSpPr>
            <p:spPr bwMode="auto">
              <a:xfrm>
                <a:off x="4489" y="915"/>
                <a:ext cx="471" cy="1363"/>
              </a:xfrm>
              <a:custGeom>
                <a:avLst/>
                <a:gdLst>
                  <a:gd name="T0" fmla="*/ 77 w 199"/>
                  <a:gd name="T1" fmla="*/ 0 h 577"/>
                  <a:gd name="T2" fmla="*/ 109 w 199"/>
                  <a:gd name="T3" fmla="*/ 162 h 577"/>
                  <a:gd name="T4" fmla="*/ 0 w 199"/>
                  <a:gd name="T5" fmla="*/ 560 h 577"/>
                  <a:gd name="T6" fmla="*/ 52 w 199"/>
                  <a:gd name="T7" fmla="*/ 577 h 577"/>
                  <a:gd name="T8" fmla="*/ 147 w 199"/>
                  <a:gd name="T9" fmla="*/ 145 h 577"/>
                  <a:gd name="T10" fmla="*/ 77 w 199"/>
                  <a:gd name="T11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1" name="Serbest Form 176"/>
              <p:cNvSpPr>
                <a:spLocks/>
              </p:cNvSpPr>
              <p:nvPr/>
            </p:nvSpPr>
            <p:spPr bwMode="auto">
              <a:xfrm>
                <a:off x="4635" y="897"/>
                <a:ext cx="336" cy="1381"/>
              </a:xfrm>
              <a:custGeom>
                <a:avLst/>
                <a:gdLst>
                  <a:gd name="T0" fmla="*/ 1 w 143"/>
                  <a:gd name="T1" fmla="*/ 0 h 585"/>
                  <a:gd name="T2" fmla="*/ 86 w 143"/>
                  <a:gd name="T3" fmla="*/ 181 h 585"/>
                  <a:gd name="T4" fmla="*/ 0 w 143"/>
                  <a:gd name="T5" fmla="*/ 564 h 585"/>
                  <a:gd name="T6" fmla="*/ 30 w 143"/>
                  <a:gd name="T7" fmla="*/ 546 h 585"/>
                  <a:gd name="T8" fmla="*/ 90 w 143"/>
                  <a:gd name="T9" fmla="*/ 146 h 585"/>
                  <a:gd name="T10" fmla="*/ 1 w 143"/>
                  <a:gd name="T11" fmla="*/ 0 h 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2" name="Serbest Form 177"/>
              <p:cNvSpPr>
                <a:spLocks/>
              </p:cNvSpPr>
              <p:nvPr/>
            </p:nvSpPr>
            <p:spPr bwMode="auto">
              <a:xfrm>
                <a:off x="3860" y="853"/>
                <a:ext cx="375" cy="1428"/>
              </a:xfrm>
              <a:custGeom>
                <a:avLst/>
                <a:gdLst>
                  <a:gd name="T0" fmla="*/ 83 w 158"/>
                  <a:gd name="T1" fmla="*/ 475 h 605"/>
                  <a:gd name="T2" fmla="*/ 41 w 158"/>
                  <a:gd name="T3" fmla="*/ 258 h 605"/>
                  <a:gd name="T4" fmla="*/ 41 w 158"/>
                  <a:gd name="T5" fmla="*/ 257 h 605"/>
                  <a:gd name="T6" fmla="*/ 45 w 158"/>
                  <a:gd name="T7" fmla="*/ 109 h 605"/>
                  <a:gd name="T8" fmla="*/ 105 w 158"/>
                  <a:gd name="T9" fmla="*/ 0 h 605"/>
                  <a:gd name="T10" fmla="*/ 26 w 158"/>
                  <a:gd name="T11" fmla="*/ 60 h 605"/>
                  <a:gd name="T12" fmla="*/ 1 w 158"/>
                  <a:gd name="T13" fmla="*/ 205 h 605"/>
                  <a:gd name="T14" fmla="*/ 3 w 158"/>
                  <a:gd name="T15" fmla="*/ 237 h 605"/>
                  <a:gd name="T16" fmla="*/ 0 w 158"/>
                  <a:gd name="T17" fmla="*/ 239 h 605"/>
                  <a:gd name="T18" fmla="*/ 13 w 158"/>
                  <a:gd name="T19" fmla="*/ 398 h 605"/>
                  <a:gd name="T20" fmla="*/ 81 w 158"/>
                  <a:gd name="T21" fmla="*/ 605 h 605"/>
                  <a:gd name="T22" fmla="*/ 158 w 158"/>
                  <a:gd name="T23" fmla="*/ 598 h 605"/>
                  <a:gd name="T24" fmla="*/ 83 w 158"/>
                  <a:gd name="T25" fmla="*/ 47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3" name="Serbest Form 178"/>
              <p:cNvSpPr>
                <a:spLocks/>
              </p:cNvSpPr>
              <p:nvPr/>
            </p:nvSpPr>
            <p:spPr bwMode="auto">
              <a:xfrm>
                <a:off x="3751" y="827"/>
                <a:ext cx="388" cy="1428"/>
              </a:xfrm>
              <a:custGeom>
                <a:avLst/>
                <a:gdLst>
                  <a:gd name="T0" fmla="*/ 164 w 164"/>
                  <a:gd name="T1" fmla="*/ 4 h 605"/>
                  <a:gd name="T2" fmla="*/ 46 w 164"/>
                  <a:gd name="T3" fmla="*/ 127 h 605"/>
                  <a:gd name="T4" fmla="*/ 110 w 164"/>
                  <a:gd name="T5" fmla="*/ 591 h 605"/>
                  <a:gd name="T6" fmla="*/ 142 w 164"/>
                  <a:gd name="T7" fmla="*/ 597 h 605"/>
                  <a:gd name="T8" fmla="*/ 65 w 164"/>
                  <a:gd name="T9" fmla="*/ 124 h 605"/>
                  <a:gd name="T10" fmla="*/ 164 w 164"/>
                  <a:gd name="T11" fmla="*/ 4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4" name="Serbest Form 179"/>
              <p:cNvSpPr>
                <a:spLocks/>
              </p:cNvSpPr>
              <p:nvPr/>
            </p:nvSpPr>
            <p:spPr bwMode="auto">
              <a:xfrm>
                <a:off x="3231" y="749"/>
                <a:ext cx="583" cy="1363"/>
              </a:xfrm>
              <a:custGeom>
                <a:avLst/>
                <a:gdLst>
                  <a:gd name="T0" fmla="*/ 77 w 246"/>
                  <a:gd name="T1" fmla="*/ 389 h 577"/>
                  <a:gd name="T2" fmla="*/ 82 w 246"/>
                  <a:gd name="T3" fmla="*/ 153 h 577"/>
                  <a:gd name="T4" fmla="*/ 224 w 246"/>
                  <a:gd name="T5" fmla="*/ 13 h 577"/>
                  <a:gd name="T6" fmla="*/ 118 w 246"/>
                  <a:gd name="T7" fmla="*/ 33 h 577"/>
                  <a:gd name="T8" fmla="*/ 38 w 246"/>
                  <a:gd name="T9" fmla="*/ 94 h 577"/>
                  <a:gd name="T10" fmla="*/ 30 w 246"/>
                  <a:gd name="T11" fmla="*/ 391 h 577"/>
                  <a:gd name="T12" fmla="*/ 246 w 246"/>
                  <a:gd name="T13" fmla="*/ 573 h 577"/>
                  <a:gd name="T14" fmla="*/ 77 w 246"/>
                  <a:gd name="T15" fmla="*/ 389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5" name="Serbest Form 180"/>
              <p:cNvSpPr>
                <a:spLocks/>
              </p:cNvSpPr>
              <p:nvPr/>
            </p:nvSpPr>
            <p:spPr bwMode="auto">
              <a:xfrm>
                <a:off x="3246" y="728"/>
                <a:ext cx="471" cy="1306"/>
              </a:xfrm>
              <a:custGeom>
                <a:avLst/>
                <a:gdLst>
                  <a:gd name="T0" fmla="*/ 200 w 200"/>
                  <a:gd name="T1" fmla="*/ 18 h 552"/>
                  <a:gd name="T2" fmla="*/ 107 w 200"/>
                  <a:gd name="T3" fmla="*/ 30 h 552"/>
                  <a:gd name="T4" fmla="*/ 29 w 200"/>
                  <a:gd name="T5" fmla="*/ 146 h 552"/>
                  <a:gd name="T6" fmla="*/ 16 w 200"/>
                  <a:gd name="T7" fmla="*/ 370 h 552"/>
                  <a:gd name="T8" fmla="*/ 136 w 200"/>
                  <a:gd name="T9" fmla="*/ 552 h 552"/>
                  <a:gd name="T10" fmla="*/ 140 w 200"/>
                  <a:gd name="T11" fmla="*/ 537 h 552"/>
                  <a:gd name="T12" fmla="*/ 50 w 200"/>
                  <a:gd name="T13" fmla="*/ 426 h 552"/>
                  <a:gd name="T14" fmla="*/ 20 w 200"/>
                  <a:gd name="T15" fmla="*/ 298 h 552"/>
                  <a:gd name="T16" fmla="*/ 71 w 200"/>
                  <a:gd name="T17" fmla="*/ 103 h 552"/>
                  <a:gd name="T18" fmla="*/ 200 w 200"/>
                  <a:gd name="T19" fmla="*/ 18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6" name="Serbest Form 190"/>
              <p:cNvSpPr>
                <a:spLocks/>
              </p:cNvSpPr>
              <p:nvPr/>
            </p:nvSpPr>
            <p:spPr bwMode="auto">
              <a:xfrm>
                <a:off x="437" y="-172"/>
                <a:ext cx="4211" cy="3912"/>
              </a:xfrm>
              <a:custGeom>
                <a:avLst/>
                <a:gdLst>
                  <a:gd name="T0" fmla="*/ 349 w 1783"/>
                  <a:gd name="T1" fmla="*/ 1559 h 1656"/>
                  <a:gd name="T2" fmla="*/ 906 w 1783"/>
                  <a:gd name="T3" fmla="*/ 1645 h 1656"/>
                  <a:gd name="T4" fmla="*/ 1491 w 1783"/>
                  <a:gd name="T5" fmla="*/ 1549 h 1656"/>
                  <a:gd name="T6" fmla="*/ 1698 w 1783"/>
                  <a:gd name="T7" fmla="*/ 1231 h 1656"/>
                  <a:gd name="T8" fmla="*/ 1676 w 1783"/>
                  <a:gd name="T9" fmla="*/ 679 h 1656"/>
                  <a:gd name="T10" fmla="*/ 1292 w 1783"/>
                  <a:gd name="T11" fmla="*/ 365 h 1656"/>
                  <a:gd name="T12" fmla="*/ 1000 w 1783"/>
                  <a:gd name="T13" fmla="*/ 206 h 1656"/>
                  <a:gd name="T14" fmla="*/ 949 w 1783"/>
                  <a:gd name="T15" fmla="*/ 28 h 1656"/>
                  <a:gd name="T16" fmla="*/ 747 w 1783"/>
                  <a:gd name="T17" fmla="*/ 49 h 1656"/>
                  <a:gd name="T18" fmla="*/ 773 w 1783"/>
                  <a:gd name="T19" fmla="*/ 192 h 1656"/>
                  <a:gd name="T20" fmla="*/ 568 w 1783"/>
                  <a:gd name="T21" fmla="*/ 208 h 1656"/>
                  <a:gd name="T22" fmla="*/ 406 w 1783"/>
                  <a:gd name="T23" fmla="*/ 316 h 1656"/>
                  <a:gd name="T24" fmla="*/ 239 w 1783"/>
                  <a:gd name="T25" fmla="*/ 373 h 1656"/>
                  <a:gd name="T26" fmla="*/ 0 w 1783"/>
                  <a:gd name="T27" fmla="*/ 733 h 1656"/>
                  <a:gd name="T28" fmla="*/ 0 w 1783"/>
                  <a:gd name="T29" fmla="*/ 1206 h 1656"/>
                  <a:gd name="T30" fmla="*/ 349 w 1783"/>
                  <a:gd name="T31" fmla="*/ 1559 h 1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7" name="Serbest Form 191"/>
              <p:cNvSpPr>
                <a:spLocks/>
              </p:cNvSpPr>
              <p:nvPr/>
            </p:nvSpPr>
            <p:spPr bwMode="auto">
              <a:xfrm>
                <a:off x="507" y="356"/>
                <a:ext cx="4261" cy="3051"/>
              </a:xfrm>
              <a:custGeom>
                <a:avLst/>
                <a:gdLst>
                  <a:gd name="T0" fmla="*/ 1223 w 1805"/>
                  <a:gd name="T1" fmla="*/ 176 h 1292"/>
                  <a:gd name="T2" fmla="*/ 613 w 1805"/>
                  <a:gd name="T3" fmla="*/ 52 h 1292"/>
                  <a:gd name="T4" fmla="*/ 359 w 1805"/>
                  <a:gd name="T5" fmla="*/ 152 h 1292"/>
                  <a:gd name="T6" fmla="*/ 15 w 1805"/>
                  <a:gd name="T7" fmla="*/ 673 h 1292"/>
                  <a:gd name="T8" fmla="*/ 1153 w 1805"/>
                  <a:gd name="T9" fmla="*/ 1263 h 1292"/>
                  <a:gd name="T10" fmla="*/ 1223 w 1805"/>
                  <a:gd name="T11" fmla="*/ 176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8" name="Serbest Form 192"/>
              <p:cNvSpPr>
                <a:spLocks/>
              </p:cNvSpPr>
              <p:nvPr/>
            </p:nvSpPr>
            <p:spPr bwMode="auto">
              <a:xfrm>
                <a:off x="1558" y="-125"/>
                <a:ext cx="1862" cy="1007"/>
              </a:xfrm>
              <a:custGeom>
                <a:avLst/>
                <a:gdLst>
                  <a:gd name="T0" fmla="*/ 638 w 788"/>
                  <a:gd name="T1" fmla="*/ 254 h 426"/>
                  <a:gd name="T2" fmla="*/ 477 w 788"/>
                  <a:gd name="T3" fmla="*/ 227 h 426"/>
                  <a:gd name="T4" fmla="*/ 450 w 788"/>
                  <a:gd name="T5" fmla="*/ 42 h 426"/>
                  <a:gd name="T6" fmla="*/ 311 w 788"/>
                  <a:gd name="T7" fmla="*/ 46 h 426"/>
                  <a:gd name="T8" fmla="*/ 331 w 788"/>
                  <a:gd name="T9" fmla="*/ 223 h 426"/>
                  <a:gd name="T10" fmla="*/ 0 w 788"/>
                  <a:gd name="T11" fmla="*/ 323 h 426"/>
                  <a:gd name="T12" fmla="*/ 178 w 788"/>
                  <a:gd name="T13" fmla="*/ 286 h 426"/>
                  <a:gd name="T14" fmla="*/ 141 w 788"/>
                  <a:gd name="T15" fmla="*/ 378 h 426"/>
                  <a:gd name="T16" fmla="*/ 352 w 788"/>
                  <a:gd name="T17" fmla="*/ 324 h 426"/>
                  <a:gd name="T18" fmla="*/ 535 w 788"/>
                  <a:gd name="T19" fmla="*/ 426 h 426"/>
                  <a:gd name="T20" fmla="*/ 565 w 788"/>
                  <a:gd name="T21" fmla="*/ 311 h 426"/>
                  <a:gd name="T22" fmla="*/ 788 w 788"/>
                  <a:gd name="T23" fmla="*/ 387 h 426"/>
                  <a:gd name="T24" fmla="*/ 638 w 788"/>
                  <a:gd name="T25" fmla="*/ 254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99" name="Serbest Form 193"/>
              <p:cNvSpPr>
                <a:spLocks/>
              </p:cNvSpPr>
              <p:nvPr/>
            </p:nvSpPr>
            <p:spPr bwMode="auto">
              <a:xfrm>
                <a:off x="2609" y="-42"/>
                <a:ext cx="133" cy="609"/>
              </a:xfrm>
              <a:custGeom>
                <a:avLst/>
                <a:gdLst>
                  <a:gd name="T0" fmla="*/ 0 w 56"/>
                  <a:gd name="T1" fmla="*/ 0 h 258"/>
                  <a:gd name="T2" fmla="*/ 28 w 56"/>
                  <a:gd name="T3" fmla="*/ 103 h 258"/>
                  <a:gd name="T4" fmla="*/ 19 w 56"/>
                  <a:gd name="T5" fmla="*/ 258 h 258"/>
                  <a:gd name="T6" fmla="*/ 41 w 56"/>
                  <a:gd name="T7" fmla="*/ 100 h 258"/>
                  <a:gd name="T8" fmla="*/ 0 w 56"/>
                  <a:gd name="T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0" name="Serbest Form 194"/>
              <p:cNvSpPr>
                <a:spLocks/>
              </p:cNvSpPr>
              <p:nvPr/>
            </p:nvSpPr>
            <p:spPr bwMode="auto">
              <a:xfrm>
                <a:off x="1558" y="343"/>
                <a:ext cx="799" cy="268"/>
              </a:xfrm>
              <a:custGeom>
                <a:avLst/>
                <a:gdLst>
                  <a:gd name="T0" fmla="*/ 208 w 338"/>
                  <a:gd name="T1" fmla="*/ 2 h 113"/>
                  <a:gd name="T2" fmla="*/ 0 w 338"/>
                  <a:gd name="T3" fmla="*/ 113 h 113"/>
                  <a:gd name="T4" fmla="*/ 184 w 338"/>
                  <a:gd name="T5" fmla="*/ 19 h 113"/>
                  <a:gd name="T6" fmla="*/ 338 w 338"/>
                  <a:gd name="T7" fmla="*/ 22 h 113"/>
                  <a:gd name="T8" fmla="*/ 208 w 338"/>
                  <a:gd name="T9" fmla="*/ 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1" name="Serbest Form 195"/>
              <p:cNvSpPr>
                <a:spLocks/>
              </p:cNvSpPr>
              <p:nvPr/>
            </p:nvSpPr>
            <p:spPr bwMode="auto">
              <a:xfrm>
                <a:off x="3483" y="3506"/>
                <a:ext cx="44" cy="26"/>
              </a:xfrm>
              <a:custGeom>
                <a:avLst/>
                <a:gdLst>
                  <a:gd name="T0" fmla="*/ 19 w 19"/>
                  <a:gd name="T1" fmla="*/ 0 h 11"/>
                  <a:gd name="T2" fmla="*/ 0 w 19"/>
                  <a:gd name="T3" fmla="*/ 11 h 11"/>
                  <a:gd name="T4" fmla="*/ 19 w 19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2" name="Serbest Form 196"/>
              <p:cNvSpPr>
                <a:spLocks/>
              </p:cNvSpPr>
              <p:nvPr/>
            </p:nvSpPr>
            <p:spPr bwMode="auto">
              <a:xfrm>
                <a:off x="3454" y="936"/>
                <a:ext cx="942" cy="2570"/>
              </a:xfrm>
              <a:custGeom>
                <a:avLst/>
                <a:gdLst>
                  <a:gd name="T0" fmla="*/ 0 w 398"/>
                  <a:gd name="T1" fmla="*/ 0 h 1088"/>
                  <a:gd name="T2" fmla="*/ 194 w 398"/>
                  <a:gd name="T3" fmla="*/ 319 h 1088"/>
                  <a:gd name="T4" fmla="*/ 31 w 398"/>
                  <a:gd name="T5" fmla="*/ 1088 h 1088"/>
                  <a:gd name="T6" fmla="*/ 108 w 398"/>
                  <a:gd name="T7" fmla="*/ 1040 h 1088"/>
                  <a:gd name="T8" fmla="*/ 264 w 398"/>
                  <a:gd name="T9" fmla="*/ 353 h 1088"/>
                  <a:gd name="T10" fmla="*/ 0 w 398"/>
                  <a:gd name="T11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3" name="Serbest Form 197"/>
              <p:cNvSpPr>
                <a:spLocks/>
              </p:cNvSpPr>
              <p:nvPr/>
            </p:nvSpPr>
            <p:spPr bwMode="auto">
              <a:xfrm>
                <a:off x="2825" y="1061"/>
                <a:ext cx="877" cy="2552"/>
              </a:xfrm>
              <a:custGeom>
                <a:avLst/>
                <a:gdLst>
                  <a:gd name="T0" fmla="*/ 144 w 371"/>
                  <a:gd name="T1" fmla="*/ 0 h 1081"/>
                  <a:gd name="T2" fmla="*/ 203 w 371"/>
                  <a:gd name="T3" fmla="*/ 302 h 1081"/>
                  <a:gd name="T4" fmla="*/ 0 w 371"/>
                  <a:gd name="T5" fmla="*/ 1051 h 1081"/>
                  <a:gd name="T6" fmla="*/ 98 w 371"/>
                  <a:gd name="T7" fmla="*/ 1081 h 1081"/>
                  <a:gd name="T8" fmla="*/ 277 w 371"/>
                  <a:gd name="T9" fmla="*/ 270 h 1081"/>
                  <a:gd name="T10" fmla="*/ 144 w 371"/>
                  <a:gd name="T11" fmla="*/ 0 h 10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4" name="Serbest Form 198"/>
              <p:cNvSpPr>
                <a:spLocks/>
              </p:cNvSpPr>
              <p:nvPr/>
            </p:nvSpPr>
            <p:spPr bwMode="auto">
              <a:xfrm>
                <a:off x="2294" y="-34"/>
                <a:ext cx="338" cy="122"/>
              </a:xfrm>
              <a:custGeom>
                <a:avLst/>
                <a:gdLst>
                  <a:gd name="T0" fmla="*/ 92 w 144"/>
                  <a:gd name="T1" fmla="*/ 42 h 52"/>
                  <a:gd name="T2" fmla="*/ 0 w 144"/>
                  <a:gd name="T3" fmla="*/ 3 h 52"/>
                  <a:gd name="T4" fmla="*/ 8 w 144"/>
                  <a:gd name="T5" fmla="*/ 17 h 52"/>
                  <a:gd name="T6" fmla="*/ 85 w 144"/>
                  <a:gd name="T7" fmla="*/ 52 h 52"/>
                  <a:gd name="T8" fmla="*/ 144 w 144"/>
                  <a:gd name="T9" fmla="*/ 15 h 52"/>
                  <a:gd name="T10" fmla="*/ 137 w 144"/>
                  <a:gd name="T11" fmla="*/ 0 h 52"/>
                  <a:gd name="T12" fmla="*/ 92 w 144"/>
                  <a:gd name="T13" fmla="*/ 4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5" name="Serbest Form 199"/>
              <p:cNvSpPr>
                <a:spLocks/>
              </p:cNvSpPr>
              <p:nvPr/>
            </p:nvSpPr>
            <p:spPr bwMode="auto">
              <a:xfrm>
                <a:off x="512" y="772"/>
                <a:ext cx="3831" cy="2812"/>
              </a:xfrm>
              <a:custGeom>
                <a:avLst/>
                <a:gdLst>
                  <a:gd name="T0" fmla="*/ 1527 w 1622"/>
                  <a:gd name="T1" fmla="*/ 442 h 1191"/>
                  <a:gd name="T2" fmla="*/ 1393 w 1622"/>
                  <a:gd name="T3" fmla="*/ 165 h 1191"/>
                  <a:gd name="T4" fmla="*/ 1233 w 1622"/>
                  <a:gd name="T5" fmla="*/ 61 h 1191"/>
                  <a:gd name="T6" fmla="*/ 1485 w 1622"/>
                  <a:gd name="T7" fmla="*/ 347 h 1191"/>
                  <a:gd name="T8" fmla="*/ 1495 w 1622"/>
                  <a:gd name="T9" fmla="*/ 984 h 1191"/>
                  <a:gd name="T10" fmla="*/ 1352 w 1622"/>
                  <a:gd name="T11" fmla="*/ 1097 h 1191"/>
                  <a:gd name="T12" fmla="*/ 1145 w 1622"/>
                  <a:gd name="T13" fmla="*/ 1144 h 1191"/>
                  <a:gd name="T14" fmla="*/ 1150 w 1622"/>
                  <a:gd name="T15" fmla="*/ 1135 h 1191"/>
                  <a:gd name="T16" fmla="*/ 1264 w 1622"/>
                  <a:gd name="T17" fmla="*/ 380 h 1191"/>
                  <a:gd name="T18" fmla="*/ 1095 w 1622"/>
                  <a:gd name="T19" fmla="*/ 106 h 1191"/>
                  <a:gd name="T20" fmla="*/ 1257 w 1622"/>
                  <a:gd name="T21" fmla="*/ 444 h 1191"/>
                  <a:gd name="T22" fmla="*/ 1108 w 1622"/>
                  <a:gd name="T23" fmla="*/ 1149 h 1191"/>
                  <a:gd name="T24" fmla="*/ 1091 w 1622"/>
                  <a:gd name="T25" fmla="*/ 1150 h 1191"/>
                  <a:gd name="T26" fmla="*/ 799 w 1622"/>
                  <a:gd name="T27" fmla="*/ 1154 h 1191"/>
                  <a:gd name="T28" fmla="*/ 634 w 1622"/>
                  <a:gd name="T29" fmla="*/ 1150 h 1191"/>
                  <a:gd name="T30" fmla="*/ 511 w 1622"/>
                  <a:gd name="T31" fmla="*/ 284 h 1191"/>
                  <a:gd name="T32" fmla="*/ 698 w 1622"/>
                  <a:gd name="T33" fmla="*/ 60 h 1191"/>
                  <a:gd name="T34" fmla="*/ 476 w 1622"/>
                  <a:gd name="T35" fmla="*/ 289 h 1191"/>
                  <a:gd name="T36" fmla="*/ 586 w 1622"/>
                  <a:gd name="T37" fmla="*/ 1146 h 1191"/>
                  <a:gd name="T38" fmla="*/ 449 w 1622"/>
                  <a:gd name="T39" fmla="*/ 1113 h 1191"/>
                  <a:gd name="T40" fmla="*/ 236 w 1622"/>
                  <a:gd name="T41" fmla="*/ 986 h 1191"/>
                  <a:gd name="T42" fmla="*/ 94 w 1622"/>
                  <a:gd name="T43" fmla="*/ 801 h 1191"/>
                  <a:gd name="T44" fmla="*/ 39 w 1622"/>
                  <a:gd name="T45" fmla="*/ 558 h 1191"/>
                  <a:gd name="T46" fmla="*/ 132 w 1622"/>
                  <a:gd name="T47" fmla="*/ 192 h 1191"/>
                  <a:gd name="T48" fmla="*/ 376 w 1622"/>
                  <a:gd name="T49" fmla="*/ 33 h 1191"/>
                  <a:gd name="T50" fmla="*/ 200 w 1622"/>
                  <a:gd name="T51" fmla="*/ 55 h 1191"/>
                  <a:gd name="T52" fmla="*/ 57 w 1622"/>
                  <a:gd name="T53" fmla="*/ 273 h 1191"/>
                  <a:gd name="T54" fmla="*/ 30 w 1622"/>
                  <a:gd name="T55" fmla="*/ 694 h 1191"/>
                  <a:gd name="T56" fmla="*/ 198 w 1622"/>
                  <a:gd name="T57" fmla="*/ 987 h 1191"/>
                  <a:gd name="T58" fmla="*/ 195 w 1622"/>
                  <a:gd name="T59" fmla="*/ 989 h 1191"/>
                  <a:gd name="T60" fmla="*/ 482 w 1622"/>
                  <a:gd name="T61" fmla="*/ 1154 h 1191"/>
                  <a:gd name="T62" fmla="*/ 860 w 1622"/>
                  <a:gd name="T63" fmla="*/ 1187 h 1191"/>
                  <a:gd name="T64" fmla="*/ 1168 w 1622"/>
                  <a:gd name="T65" fmla="*/ 1174 h 1191"/>
                  <a:gd name="T66" fmla="*/ 1442 w 1622"/>
                  <a:gd name="T67" fmla="*/ 1093 h 1191"/>
                  <a:gd name="T68" fmla="*/ 1604 w 1622"/>
                  <a:gd name="T69" fmla="*/ 833 h 1191"/>
                  <a:gd name="T70" fmla="*/ 1622 w 1622"/>
                  <a:gd name="T71" fmla="*/ 741 h 1191"/>
                  <a:gd name="T72" fmla="*/ 1546 w 1622"/>
                  <a:gd name="T73" fmla="*/ 896 h 1191"/>
                  <a:gd name="T74" fmla="*/ 1527 w 1622"/>
                  <a:gd name="T75" fmla="*/ 442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6" name="Serbest Form 214"/>
              <p:cNvSpPr>
                <a:spLocks/>
              </p:cNvSpPr>
              <p:nvPr/>
            </p:nvSpPr>
            <p:spPr bwMode="auto">
              <a:xfrm>
                <a:off x="1407" y="1313"/>
                <a:ext cx="4828" cy="3360"/>
              </a:xfrm>
              <a:custGeom>
                <a:avLst/>
                <a:gdLst>
                  <a:gd name="T0" fmla="*/ 1990 w 2044"/>
                  <a:gd name="T1" fmla="*/ 928 h 1423"/>
                  <a:gd name="T2" fmla="*/ 1718 w 2044"/>
                  <a:gd name="T3" fmla="*/ 486 h 1423"/>
                  <a:gd name="T4" fmla="*/ 1530 w 2044"/>
                  <a:gd name="T5" fmla="*/ 423 h 1423"/>
                  <a:gd name="T6" fmla="*/ 1349 w 2044"/>
                  <a:gd name="T7" fmla="*/ 302 h 1423"/>
                  <a:gd name="T8" fmla="*/ 1121 w 2044"/>
                  <a:gd name="T9" fmla="*/ 283 h 1423"/>
                  <a:gd name="T10" fmla="*/ 1122 w 2044"/>
                  <a:gd name="T11" fmla="*/ 200 h 1423"/>
                  <a:gd name="T12" fmla="*/ 1237 w 2044"/>
                  <a:gd name="T13" fmla="*/ 260 h 1423"/>
                  <a:gd name="T14" fmla="*/ 1158 w 2044"/>
                  <a:gd name="T15" fmla="*/ 20 h 1423"/>
                  <a:gd name="T16" fmla="*/ 924 w 2044"/>
                  <a:gd name="T17" fmla="*/ 101 h 1423"/>
                  <a:gd name="T18" fmla="*/ 867 w 2044"/>
                  <a:gd name="T19" fmla="*/ 299 h 1423"/>
                  <a:gd name="T20" fmla="*/ 541 w 2044"/>
                  <a:gd name="T21" fmla="*/ 476 h 1423"/>
                  <a:gd name="T22" fmla="*/ 113 w 2044"/>
                  <a:gd name="T23" fmla="*/ 829 h 1423"/>
                  <a:gd name="T24" fmla="*/ 82 w 2044"/>
                  <a:gd name="T25" fmla="*/ 1423 h 1423"/>
                  <a:gd name="T26" fmla="*/ 1980 w 2044"/>
                  <a:gd name="T27" fmla="*/ 1423 h 1423"/>
                  <a:gd name="T28" fmla="*/ 2011 w 2044"/>
                  <a:gd name="T29" fmla="*/ 1347 h 1423"/>
                  <a:gd name="T30" fmla="*/ 1990 w 2044"/>
                  <a:gd name="T31" fmla="*/ 928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7" name="Serbest Form 215"/>
              <p:cNvSpPr>
                <a:spLocks/>
              </p:cNvSpPr>
              <p:nvPr/>
            </p:nvSpPr>
            <p:spPr bwMode="auto">
              <a:xfrm>
                <a:off x="1558" y="2099"/>
                <a:ext cx="4424" cy="2575"/>
              </a:xfrm>
              <a:custGeom>
                <a:avLst/>
                <a:gdLst>
                  <a:gd name="T0" fmla="*/ 1869 w 1873"/>
                  <a:gd name="T1" fmla="*/ 755 h 1090"/>
                  <a:gd name="T2" fmla="*/ 1488 w 1873"/>
                  <a:gd name="T3" fmla="*/ 173 h 1090"/>
                  <a:gd name="T4" fmla="*/ 1203 w 1873"/>
                  <a:gd name="T5" fmla="*/ 61 h 1090"/>
                  <a:gd name="T6" fmla="*/ 522 w 1873"/>
                  <a:gd name="T7" fmla="*/ 198 h 1090"/>
                  <a:gd name="T8" fmla="*/ 148 w 1873"/>
                  <a:gd name="T9" fmla="*/ 1090 h 1090"/>
                  <a:gd name="T10" fmla="*/ 1801 w 1873"/>
                  <a:gd name="T11" fmla="*/ 1090 h 1090"/>
                  <a:gd name="T12" fmla="*/ 1869 w 1873"/>
                  <a:gd name="T13" fmla="*/ 755 h 1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8" name="Serbest Form 216"/>
              <p:cNvSpPr>
                <a:spLocks/>
              </p:cNvSpPr>
              <p:nvPr/>
            </p:nvSpPr>
            <p:spPr bwMode="auto">
              <a:xfrm>
                <a:off x="2760" y="1407"/>
                <a:ext cx="2078" cy="1235"/>
              </a:xfrm>
              <a:custGeom>
                <a:avLst/>
                <a:gdLst>
                  <a:gd name="T0" fmla="*/ 880 w 880"/>
                  <a:gd name="T1" fmla="*/ 407 h 523"/>
                  <a:gd name="T2" fmla="*/ 509 w 880"/>
                  <a:gd name="T3" fmla="*/ 296 h 523"/>
                  <a:gd name="T4" fmla="*/ 646 w 880"/>
                  <a:gd name="T5" fmla="*/ 171 h 523"/>
                  <a:gd name="T6" fmla="*/ 569 w 880"/>
                  <a:gd name="T7" fmla="*/ 15 h 523"/>
                  <a:gd name="T8" fmla="*/ 377 w 880"/>
                  <a:gd name="T9" fmla="*/ 94 h 523"/>
                  <a:gd name="T10" fmla="*/ 346 w 880"/>
                  <a:gd name="T11" fmla="*/ 300 h 523"/>
                  <a:gd name="T12" fmla="*/ 168 w 880"/>
                  <a:gd name="T13" fmla="*/ 330 h 523"/>
                  <a:gd name="T14" fmla="*/ 0 w 880"/>
                  <a:gd name="T15" fmla="*/ 478 h 523"/>
                  <a:gd name="T16" fmla="*/ 248 w 880"/>
                  <a:gd name="T17" fmla="*/ 393 h 523"/>
                  <a:gd name="T18" fmla="*/ 283 w 880"/>
                  <a:gd name="T19" fmla="*/ 523 h 523"/>
                  <a:gd name="T20" fmla="*/ 486 w 880"/>
                  <a:gd name="T21" fmla="*/ 408 h 523"/>
                  <a:gd name="T22" fmla="*/ 722 w 880"/>
                  <a:gd name="T23" fmla="*/ 468 h 523"/>
                  <a:gd name="T24" fmla="*/ 681 w 880"/>
                  <a:gd name="T25" fmla="*/ 367 h 523"/>
                  <a:gd name="T26" fmla="*/ 880 w 880"/>
                  <a:gd name="T27" fmla="*/ 407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09" name="Serbest Form 217"/>
              <p:cNvSpPr>
                <a:spLocks/>
              </p:cNvSpPr>
              <p:nvPr/>
            </p:nvSpPr>
            <p:spPr bwMode="auto">
              <a:xfrm>
                <a:off x="3519" y="1618"/>
                <a:ext cx="140" cy="681"/>
              </a:xfrm>
              <a:custGeom>
                <a:avLst/>
                <a:gdLst>
                  <a:gd name="T0" fmla="*/ 60 w 60"/>
                  <a:gd name="T1" fmla="*/ 0 h 289"/>
                  <a:gd name="T2" fmla="*/ 16 w 60"/>
                  <a:gd name="T3" fmla="*/ 113 h 289"/>
                  <a:gd name="T4" fmla="*/ 40 w 60"/>
                  <a:gd name="T5" fmla="*/ 289 h 289"/>
                  <a:gd name="T6" fmla="*/ 30 w 60"/>
                  <a:gd name="T7" fmla="*/ 115 h 289"/>
                  <a:gd name="T8" fmla="*/ 60 w 60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0" name="Serbest Form 218"/>
              <p:cNvSpPr>
                <a:spLocks/>
              </p:cNvSpPr>
              <p:nvPr/>
            </p:nvSpPr>
            <p:spPr bwMode="auto">
              <a:xfrm>
                <a:off x="3946" y="2057"/>
                <a:ext cx="892" cy="289"/>
              </a:xfrm>
              <a:custGeom>
                <a:avLst/>
                <a:gdLst>
                  <a:gd name="T0" fmla="*/ 143 w 378"/>
                  <a:gd name="T1" fmla="*/ 2 h 123"/>
                  <a:gd name="T2" fmla="*/ 0 w 378"/>
                  <a:gd name="T3" fmla="*/ 24 h 123"/>
                  <a:gd name="T4" fmla="*/ 172 w 378"/>
                  <a:gd name="T5" fmla="*/ 21 h 123"/>
                  <a:gd name="T6" fmla="*/ 378 w 378"/>
                  <a:gd name="T7" fmla="*/ 123 h 123"/>
                  <a:gd name="T8" fmla="*/ 143 w 378"/>
                  <a:gd name="T9" fmla="*/ 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1" name="Serbest Form 219"/>
              <p:cNvSpPr>
                <a:spLocks/>
              </p:cNvSpPr>
              <p:nvPr/>
            </p:nvSpPr>
            <p:spPr bwMode="auto">
              <a:xfrm>
                <a:off x="1969" y="2567"/>
                <a:ext cx="809" cy="2107"/>
              </a:xfrm>
              <a:custGeom>
                <a:avLst/>
                <a:gdLst>
                  <a:gd name="T0" fmla="*/ 126 w 342"/>
                  <a:gd name="T1" fmla="*/ 357 h 892"/>
                  <a:gd name="T2" fmla="*/ 342 w 342"/>
                  <a:gd name="T3" fmla="*/ 0 h 892"/>
                  <a:gd name="T4" fmla="*/ 48 w 342"/>
                  <a:gd name="T5" fmla="*/ 393 h 892"/>
                  <a:gd name="T6" fmla="*/ 24 w 342"/>
                  <a:gd name="T7" fmla="*/ 892 h 892"/>
                  <a:gd name="T8" fmla="*/ 112 w 342"/>
                  <a:gd name="T9" fmla="*/ 892 h 892"/>
                  <a:gd name="T10" fmla="*/ 126 w 342"/>
                  <a:gd name="T11" fmla="*/ 357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2" name="Serbest Form 220"/>
              <p:cNvSpPr>
                <a:spLocks/>
              </p:cNvSpPr>
              <p:nvPr/>
            </p:nvSpPr>
            <p:spPr bwMode="auto">
              <a:xfrm>
                <a:off x="1907" y="2543"/>
                <a:ext cx="905" cy="2130"/>
              </a:xfrm>
              <a:custGeom>
                <a:avLst/>
                <a:gdLst>
                  <a:gd name="T0" fmla="*/ 104 w 384"/>
                  <a:gd name="T1" fmla="*/ 320 h 902"/>
                  <a:gd name="T2" fmla="*/ 384 w 384"/>
                  <a:gd name="T3" fmla="*/ 0 h 902"/>
                  <a:gd name="T4" fmla="*/ 205 w 384"/>
                  <a:gd name="T5" fmla="*/ 117 h 902"/>
                  <a:gd name="T6" fmla="*/ 56 w 384"/>
                  <a:gd name="T7" fmla="*/ 425 h 902"/>
                  <a:gd name="T8" fmla="*/ 27 w 384"/>
                  <a:gd name="T9" fmla="*/ 902 h 902"/>
                  <a:gd name="T10" fmla="*/ 54 w 384"/>
                  <a:gd name="T11" fmla="*/ 902 h 902"/>
                  <a:gd name="T12" fmla="*/ 104 w 384"/>
                  <a:gd name="T13" fmla="*/ 320 h 9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3" name="Serbest Form 221"/>
              <p:cNvSpPr>
                <a:spLocks/>
              </p:cNvSpPr>
              <p:nvPr/>
            </p:nvSpPr>
            <p:spPr bwMode="auto">
              <a:xfrm>
                <a:off x="2601" y="2580"/>
                <a:ext cx="445" cy="2094"/>
              </a:xfrm>
              <a:custGeom>
                <a:avLst/>
                <a:gdLst>
                  <a:gd name="T0" fmla="*/ 122 w 189"/>
                  <a:gd name="T1" fmla="*/ 338 h 887"/>
                  <a:gd name="T2" fmla="*/ 188 w 189"/>
                  <a:gd name="T3" fmla="*/ 0 h 887"/>
                  <a:gd name="T4" fmla="*/ 41 w 189"/>
                  <a:gd name="T5" fmla="*/ 303 h 887"/>
                  <a:gd name="T6" fmla="*/ 63 w 189"/>
                  <a:gd name="T7" fmla="*/ 887 h 887"/>
                  <a:gd name="T8" fmla="*/ 189 w 189"/>
                  <a:gd name="T9" fmla="*/ 887 h 887"/>
                  <a:gd name="T10" fmla="*/ 122 w 189"/>
                  <a:gd name="T11" fmla="*/ 33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4" name="Serbest Form 222"/>
              <p:cNvSpPr>
                <a:spLocks/>
              </p:cNvSpPr>
              <p:nvPr/>
            </p:nvSpPr>
            <p:spPr bwMode="auto">
              <a:xfrm>
                <a:off x="2528" y="2533"/>
                <a:ext cx="590" cy="2141"/>
              </a:xfrm>
              <a:custGeom>
                <a:avLst/>
                <a:gdLst>
                  <a:gd name="T0" fmla="*/ 72 w 250"/>
                  <a:gd name="T1" fmla="*/ 378 h 906"/>
                  <a:gd name="T2" fmla="*/ 250 w 250"/>
                  <a:gd name="T3" fmla="*/ 0 h 906"/>
                  <a:gd name="T4" fmla="*/ 63 w 250"/>
                  <a:gd name="T5" fmla="*/ 306 h 906"/>
                  <a:gd name="T6" fmla="*/ 83 w 250"/>
                  <a:gd name="T7" fmla="*/ 906 h 906"/>
                  <a:gd name="T8" fmla="*/ 121 w 250"/>
                  <a:gd name="T9" fmla="*/ 906 h 906"/>
                  <a:gd name="T10" fmla="*/ 72 w 250"/>
                  <a:gd name="T11" fmla="*/ 378 h 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5" name="Serbest Form 223"/>
              <p:cNvSpPr>
                <a:spLocks/>
              </p:cNvSpPr>
              <p:nvPr/>
            </p:nvSpPr>
            <p:spPr bwMode="auto">
              <a:xfrm>
                <a:off x="4227" y="2567"/>
                <a:ext cx="518" cy="2107"/>
              </a:xfrm>
              <a:custGeom>
                <a:avLst/>
                <a:gdLst>
                  <a:gd name="T0" fmla="*/ 219 w 219"/>
                  <a:gd name="T1" fmla="*/ 503 h 892"/>
                  <a:gd name="T2" fmla="*/ 212 w 219"/>
                  <a:gd name="T3" fmla="*/ 498 h 892"/>
                  <a:gd name="T4" fmla="*/ 216 w 219"/>
                  <a:gd name="T5" fmla="*/ 431 h 892"/>
                  <a:gd name="T6" fmla="*/ 165 w 219"/>
                  <a:gd name="T7" fmla="*/ 126 h 892"/>
                  <a:gd name="T8" fmla="*/ 0 w 219"/>
                  <a:gd name="T9" fmla="*/ 0 h 892"/>
                  <a:gd name="T10" fmla="*/ 124 w 219"/>
                  <a:gd name="T11" fmla="*/ 231 h 892"/>
                  <a:gd name="T12" fmla="*/ 132 w 219"/>
                  <a:gd name="T13" fmla="*/ 539 h 892"/>
                  <a:gd name="T14" fmla="*/ 130 w 219"/>
                  <a:gd name="T15" fmla="*/ 541 h 892"/>
                  <a:gd name="T16" fmla="*/ 72 w 219"/>
                  <a:gd name="T17" fmla="*/ 892 h 892"/>
                  <a:gd name="T18" fmla="*/ 180 w 219"/>
                  <a:gd name="T19" fmla="*/ 892 h 892"/>
                  <a:gd name="T20" fmla="*/ 191 w 219"/>
                  <a:gd name="T21" fmla="*/ 837 h 892"/>
                  <a:gd name="T22" fmla="*/ 219 w 219"/>
                  <a:gd name="T23" fmla="*/ 503 h 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6" name="Serbest Form 224"/>
              <p:cNvSpPr>
                <a:spLocks/>
              </p:cNvSpPr>
              <p:nvPr/>
            </p:nvSpPr>
            <p:spPr bwMode="auto">
              <a:xfrm>
                <a:off x="4167" y="2497"/>
                <a:ext cx="687" cy="2177"/>
              </a:xfrm>
              <a:custGeom>
                <a:avLst/>
                <a:gdLst>
                  <a:gd name="T0" fmla="*/ 247 w 290"/>
                  <a:gd name="T1" fmla="*/ 267 h 922"/>
                  <a:gd name="T2" fmla="*/ 0 w 290"/>
                  <a:gd name="T3" fmla="*/ 9 h 922"/>
                  <a:gd name="T4" fmla="*/ 210 w 290"/>
                  <a:gd name="T5" fmla="*/ 262 h 922"/>
                  <a:gd name="T6" fmla="*/ 211 w 290"/>
                  <a:gd name="T7" fmla="*/ 922 h 922"/>
                  <a:gd name="T8" fmla="*/ 250 w 290"/>
                  <a:gd name="T9" fmla="*/ 922 h 922"/>
                  <a:gd name="T10" fmla="*/ 247 w 290"/>
                  <a:gd name="T11" fmla="*/ 267 h 9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7" name="Serbest Form 225"/>
              <p:cNvSpPr>
                <a:spLocks/>
              </p:cNvSpPr>
              <p:nvPr/>
            </p:nvSpPr>
            <p:spPr bwMode="auto">
              <a:xfrm>
                <a:off x="4734" y="2575"/>
                <a:ext cx="1043" cy="2099"/>
              </a:xfrm>
              <a:custGeom>
                <a:avLst/>
                <a:gdLst>
                  <a:gd name="T0" fmla="*/ 365 w 441"/>
                  <a:gd name="T1" fmla="*/ 203 h 889"/>
                  <a:gd name="T2" fmla="*/ 209 w 441"/>
                  <a:gd name="T3" fmla="*/ 72 h 889"/>
                  <a:gd name="T4" fmla="*/ 0 w 441"/>
                  <a:gd name="T5" fmla="*/ 30 h 889"/>
                  <a:gd name="T6" fmla="*/ 280 w 441"/>
                  <a:gd name="T7" fmla="*/ 328 h 889"/>
                  <a:gd name="T8" fmla="*/ 289 w 441"/>
                  <a:gd name="T9" fmla="*/ 829 h 889"/>
                  <a:gd name="T10" fmla="*/ 276 w 441"/>
                  <a:gd name="T11" fmla="*/ 889 h 889"/>
                  <a:gd name="T12" fmla="*/ 371 w 441"/>
                  <a:gd name="T13" fmla="*/ 889 h 889"/>
                  <a:gd name="T14" fmla="*/ 383 w 441"/>
                  <a:gd name="T15" fmla="*/ 834 h 889"/>
                  <a:gd name="T16" fmla="*/ 365 w 441"/>
                  <a:gd name="T17" fmla="*/ 20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418" name="Serbest Form 226"/>
              <p:cNvSpPr>
                <a:spLocks/>
              </p:cNvSpPr>
              <p:nvPr/>
            </p:nvSpPr>
            <p:spPr bwMode="auto">
              <a:xfrm>
                <a:off x="4859" y="2465"/>
                <a:ext cx="991" cy="2208"/>
              </a:xfrm>
              <a:custGeom>
                <a:avLst/>
                <a:gdLst>
                  <a:gd name="T0" fmla="*/ 357 w 419"/>
                  <a:gd name="T1" fmla="*/ 325 h 935"/>
                  <a:gd name="T2" fmla="*/ 196 w 419"/>
                  <a:gd name="T3" fmla="*/ 66 h 935"/>
                  <a:gd name="T4" fmla="*/ 0 w 419"/>
                  <a:gd name="T5" fmla="*/ 40 h 935"/>
                  <a:gd name="T6" fmla="*/ 272 w 419"/>
                  <a:gd name="T7" fmla="*/ 229 h 935"/>
                  <a:gd name="T8" fmla="*/ 377 w 419"/>
                  <a:gd name="T9" fmla="*/ 666 h 935"/>
                  <a:gd name="T10" fmla="*/ 320 w 419"/>
                  <a:gd name="T11" fmla="*/ 935 h 935"/>
                  <a:gd name="T12" fmla="*/ 359 w 419"/>
                  <a:gd name="T13" fmla="*/ 935 h 935"/>
                  <a:gd name="T14" fmla="*/ 386 w 419"/>
                  <a:gd name="T15" fmla="*/ 828 h 935"/>
                  <a:gd name="T16" fmla="*/ 357 w 419"/>
                  <a:gd name="T17" fmla="*/ 32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7" name="Grup 349"/>
            <p:cNvGrpSpPr>
              <a:grpSpLocks/>
            </p:cNvGrpSpPr>
            <p:nvPr/>
          </p:nvGrpSpPr>
          <p:grpSpPr bwMode="auto">
            <a:xfrm flipH="1">
              <a:off x="2055669" y="5313755"/>
              <a:ext cx="1133901" cy="955033"/>
              <a:chOff x="3900505" y="5426398"/>
              <a:chExt cx="1777483" cy="1448979"/>
            </a:xfrm>
          </p:grpSpPr>
          <p:sp>
            <p:nvSpPr>
              <p:cNvPr id="363" name="Serbest Form 244"/>
              <p:cNvSpPr>
                <a:spLocks/>
              </p:cNvSpPr>
              <p:nvPr/>
            </p:nvSpPr>
            <p:spPr bwMode="auto">
              <a:xfrm>
                <a:off x="3900505" y="5426398"/>
                <a:ext cx="1777483" cy="1448978"/>
              </a:xfrm>
              <a:custGeom>
                <a:avLst/>
                <a:gdLst/>
                <a:ahLst/>
                <a:cxnLst/>
                <a:rect l="l" t="t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4" name="Serbest Form 245"/>
              <p:cNvSpPr>
                <a:spLocks/>
              </p:cNvSpPr>
              <p:nvPr/>
            </p:nvSpPr>
            <p:spPr bwMode="auto">
              <a:xfrm>
                <a:off x="3984011" y="5722736"/>
                <a:ext cx="1620413" cy="1152640"/>
              </a:xfrm>
              <a:custGeom>
                <a:avLst/>
                <a:gdLst/>
                <a:ahLst/>
                <a:cxnLst/>
                <a:rect l="l" t="t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5" name="Serbest Form 246"/>
              <p:cNvSpPr>
                <a:spLocks/>
              </p:cNvSpPr>
              <p:nvPr/>
            </p:nvSpPr>
            <p:spPr bwMode="auto">
              <a:xfrm>
                <a:off x="4413470" y="5447565"/>
                <a:ext cx="783365" cy="467598"/>
              </a:xfrm>
              <a:custGeom>
                <a:avLst/>
                <a:gdLst>
                  <a:gd name="T0" fmla="*/ 341 w 420"/>
                  <a:gd name="T1" fmla="*/ 157 h 250"/>
                  <a:gd name="T2" fmla="*/ 255 w 420"/>
                  <a:gd name="T3" fmla="*/ 144 h 250"/>
                  <a:gd name="T4" fmla="*/ 240 w 420"/>
                  <a:gd name="T5" fmla="*/ 45 h 250"/>
                  <a:gd name="T6" fmla="*/ 148 w 420"/>
                  <a:gd name="T7" fmla="*/ 8 h 250"/>
                  <a:gd name="T8" fmla="*/ 112 w 420"/>
                  <a:gd name="T9" fmla="*/ 82 h 250"/>
                  <a:gd name="T10" fmla="*/ 177 w 420"/>
                  <a:gd name="T11" fmla="*/ 141 h 250"/>
                  <a:gd name="T12" fmla="*/ 0 w 420"/>
                  <a:gd name="T13" fmla="*/ 195 h 250"/>
                  <a:gd name="T14" fmla="*/ 95 w 420"/>
                  <a:gd name="T15" fmla="*/ 175 h 250"/>
                  <a:gd name="T16" fmla="*/ 75 w 420"/>
                  <a:gd name="T17" fmla="*/ 224 h 250"/>
                  <a:gd name="T18" fmla="*/ 188 w 420"/>
                  <a:gd name="T19" fmla="*/ 196 h 250"/>
                  <a:gd name="T20" fmla="*/ 285 w 420"/>
                  <a:gd name="T21" fmla="*/ 250 h 250"/>
                  <a:gd name="T22" fmla="*/ 301 w 420"/>
                  <a:gd name="T23" fmla="*/ 188 h 250"/>
                  <a:gd name="T24" fmla="*/ 420 w 420"/>
                  <a:gd name="T25" fmla="*/ 228 h 250"/>
                  <a:gd name="T26" fmla="*/ 341 w 420"/>
                  <a:gd name="T27" fmla="*/ 15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6" name="Serbest Form 247"/>
              <p:cNvSpPr>
                <a:spLocks/>
              </p:cNvSpPr>
              <p:nvPr/>
            </p:nvSpPr>
            <p:spPr bwMode="auto">
              <a:xfrm>
                <a:off x="4856847" y="5528385"/>
                <a:ext cx="53682" cy="257853"/>
              </a:xfrm>
              <a:custGeom>
                <a:avLst/>
                <a:gdLst>
                  <a:gd name="T0" fmla="*/ 0 w 29"/>
                  <a:gd name="T1" fmla="*/ 0 h 138"/>
                  <a:gd name="T2" fmla="*/ 15 w 29"/>
                  <a:gd name="T3" fmla="*/ 54 h 138"/>
                  <a:gd name="T4" fmla="*/ 10 w 29"/>
                  <a:gd name="T5" fmla="*/ 138 h 138"/>
                  <a:gd name="T6" fmla="*/ 21 w 29"/>
                  <a:gd name="T7" fmla="*/ 54 h 138"/>
                  <a:gd name="T8" fmla="*/ 0 w 29"/>
                  <a:gd name="T9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7" name="Serbest Form 248"/>
              <p:cNvSpPr>
                <a:spLocks/>
              </p:cNvSpPr>
              <p:nvPr/>
            </p:nvSpPr>
            <p:spPr bwMode="auto">
              <a:xfrm>
                <a:off x="4413470" y="5693872"/>
                <a:ext cx="336013" cy="107759"/>
              </a:xfrm>
              <a:custGeom>
                <a:avLst/>
                <a:gdLst>
                  <a:gd name="T0" fmla="*/ 112 w 180"/>
                  <a:gd name="T1" fmla="*/ 1 h 58"/>
                  <a:gd name="T2" fmla="*/ 0 w 180"/>
                  <a:gd name="T3" fmla="*/ 58 h 58"/>
                  <a:gd name="T4" fmla="*/ 99 w 180"/>
                  <a:gd name="T5" fmla="*/ 10 h 58"/>
                  <a:gd name="T6" fmla="*/ 180 w 180"/>
                  <a:gd name="T7" fmla="*/ 12 h 58"/>
                  <a:gd name="T8" fmla="*/ 112 w 180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8" name="Serbest Form 251"/>
              <p:cNvSpPr>
                <a:spLocks/>
              </p:cNvSpPr>
              <p:nvPr/>
            </p:nvSpPr>
            <p:spPr bwMode="auto">
              <a:xfrm>
                <a:off x="5051694" y="5995983"/>
                <a:ext cx="188882" cy="879393"/>
              </a:xfrm>
              <a:custGeom>
                <a:avLst/>
                <a:gdLst/>
                <a:ahLst/>
                <a:cxnLst/>
                <a:rect l="l" t="t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9" name="Serbest Form 252"/>
              <p:cNvSpPr>
                <a:spLocks/>
              </p:cNvSpPr>
              <p:nvPr/>
            </p:nvSpPr>
            <p:spPr bwMode="auto">
              <a:xfrm>
                <a:off x="5061635" y="5980588"/>
                <a:ext cx="196836" cy="894788"/>
              </a:xfrm>
              <a:custGeom>
                <a:avLst/>
                <a:gdLst/>
                <a:ahLst/>
                <a:cxnLst/>
                <a:rect l="l" t="t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0" name="Serbest Form 253"/>
              <p:cNvSpPr>
                <a:spLocks/>
              </p:cNvSpPr>
              <p:nvPr/>
            </p:nvSpPr>
            <p:spPr bwMode="auto">
              <a:xfrm>
                <a:off x="4451247" y="5945952"/>
                <a:ext cx="192858" cy="929425"/>
              </a:xfrm>
              <a:custGeom>
                <a:avLst/>
                <a:gdLst/>
                <a:ahLst/>
                <a:cxnLst/>
                <a:rect l="l" t="t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71" name="Serbest Form 254"/>
              <p:cNvSpPr>
                <a:spLocks/>
              </p:cNvSpPr>
              <p:nvPr/>
            </p:nvSpPr>
            <p:spPr bwMode="auto">
              <a:xfrm>
                <a:off x="4421423" y="5932482"/>
                <a:ext cx="244554" cy="942894"/>
              </a:xfrm>
              <a:custGeom>
                <a:avLst/>
                <a:gdLst/>
                <a:ahLst/>
                <a:cxnLst/>
                <a:rect l="l" t="t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8" name="Grup 350"/>
            <p:cNvGrpSpPr>
              <a:grpSpLocks/>
            </p:cNvGrpSpPr>
            <p:nvPr/>
          </p:nvGrpSpPr>
          <p:grpSpPr bwMode="auto">
            <a:xfrm>
              <a:off x="-1588" y="5363217"/>
              <a:ext cx="1522015" cy="1520695"/>
              <a:chOff x="-1588" y="5363217"/>
              <a:chExt cx="1522015" cy="1520695"/>
            </a:xfrm>
          </p:grpSpPr>
          <p:sp>
            <p:nvSpPr>
              <p:cNvPr id="356" name="Serbest Form 343"/>
              <p:cNvSpPr>
                <a:spLocks/>
              </p:cNvSpPr>
              <p:nvPr/>
            </p:nvSpPr>
            <p:spPr bwMode="auto">
              <a:xfrm>
                <a:off x="-1588" y="5363217"/>
                <a:ext cx="1522015" cy="1520695"/>
              </a:xfrm>
              <a:custGeom>
                <a:avLst/>
                <a:gdLst/>
                <a:ahLst/>
                <a:cxnLst/>
                <a:rect l="l" t="t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7" name="Serbest Form 344"/>
              <p:cNvSpPr>
                <a:spLocks/>
              </p:cNvSpPr>
              <p:nvPr/>
            </p:nvSpPr>
            <p:spPr bwMode="auto">
              <a:xfrm>
                <a:off x="-1588" y="5667610"/>
                <a:ext cx="1425621" cy="1216302"/>
              </a:xfrm>
              <a:custGeom>
                <a:avLst/>
                <a:gdLst/>
                <a:ahLst/>
                <a:cxnLst/>
                <a:rect l="l" t="t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8" name="Serbest Form 345"/>
              <p:cNvSpPr>
                <a:spLocks/>
              </p:cNvSpPr>
              <p:nvPr/>
            </p:nvSpPr>
            <p:spPr bwMode="auto">
              <a:xfrm>
                <a:off x="907816" y="5751318"/>
                <a:ext cx="487045" cy="1132594"/>
              </a:xfrm>
              <a:custGeom>
                <a:avLst/>
                <a:gdLst/>
                <a:ahLst/>
                <a:cxnLst/>
                <a:rect l="l" t="t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9" name="Serbest Form 346"/>
              <p:cNvSpPr>
                <a:spLocks/>
              </p:cNvSpPr>
              <p:nvPr/>
            </p:nvSpPr>
            <p:spPr bwMode="auto">
              <a:xfrm>
                <a:off x="829179" y="5883221"/>
                <a:ext cx="371626" cy="966447"/>
              </a:xfrm>
              <a:custGeom>
                <a:avLst/>
                <a:gdLst>
                  <a:gd name="T0" fmla="*/ 80 w 96"/>
                  <a:gd name="T1" fmla="*/ 108 h 311"/>
                  <a:gd name="T2" fmla="*/ 74 w 96"/>
                  <a:gd name="T3" fmla="*/ 284 h 311"/>
                  <a:gd name="T4" fmla="*/ 49 w 96"/>
                  <a:gd name="T5" fmla="*/ 311 h 311"/>
                  <a:gd name="T6" fmla="*/ 70 w 96"/>
                  <a:gd name="T7" fmla="*/ 122 h 311"/>
                  <a:gd name="T8" fmla="*/ 0 w 96"/>
                  <a:gd name="T9" fmla="*/ 0 h 311"/>
                  <a:gd name="T10" fmla="*/ 80 w 96"/>
                  <a:gd name="T11" fmla="*/ 10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0" name="Serbest Form 347"/>
              <p:cNvSpPr>
                <a:spLocks/>
              </p:cNvSpPr>
              <p:nvPr/>
            </p:nvSpPr>
            <p:spPr bwMode="auto">
              <a:xfrm>
                <a:off x="191201" y="5883221"/>
                <a:ext cx="168690" cy="924593"/>
              </a:xfrm>
              <a:custGeom>
                <a:avLst/>
                <a:gdLst>
                  <a:gd name="T0" fmla="*/ 49 w 63"/>
                  <a:gd name="T1" fmla="*/ 0 h 329"/>
                  <a:gd name="T2" fmla="*/ 16 w 63"/>
                  <a:gd name="T3" fmla="*/ 104 h 329"/>
                  <a:gd name="T4" fmla="*/ 63 w 63"/>
                  <a:gd name="T5" fmla="*/ 329 h 329"/>
                  <a:gd name="T6" fmla="*/ 47 w 63"/>
                  <a:gd name="T7" fmla="*/ 321 h 329"/>
                  <a:gd name="T8" fmla="*/ 1 w 63"/>
                  <a:gd name="T9" fmla="*/ 101 h 329"/>
                  <a:gd name="T10" fmla="*/ 49 w 63"/>
                  <a:gd name="T11" fmla="*/ 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1" name="Serbest Form 348"/>
              <p:cNvSpPr>
                <a:spLocks/>
              </p:cNvSpPr>
              <p:nvPr/>
            </p:nvSpPr>
            <p:spPr bwMode="auto">
              <a:xfrm>
                <a:off x="321841" y="5460876"/>
                <a:ext cx="578366" cy="369077"/>
              </a:xfrm>
              <a:custGeom>
                <a:avLst/>
                <a:gdLst>
                  <a:gd name="T0" fmla="*/ 70 w 170"/>
                  <a:gd name="T1" fmla="*/ 0 h 108"/>
                  <a:gd name="T2" fmla="*/ 98 w 170"/>
                  <a:gd name="T3" fmla="*/ 0 h 108"/>
                  <a:gd name="T4" fmla="*/ 96 w 170"/>
                  <a:gd name="T5" fmla="*/ 28 h 108"/>
                  <a:gd name="T6" fmla="*/ 138 w 170"/>
                  <a:gd name="T7" fmla="*/ 47 h 108"/>
                  <a:gd name="T8" fmla="*/ 170 w 170"/>
                  <a:gd name="T9" fmla="*/ 87 h 108"/>
                  <a:gd name="T10" fmla="*/ 3 w 170"/>
                  <a:gd name="T11" fmla="*/ 84 h 108"/>
                  <a:gd name="T12" fmla="*/ 70 w 170"/>
                  <a:gd name="T13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62" name="Serbest Form 349"/>
              <p:cNvSpPr>
                <a:spLocks/>
              </p:cNvSpPr>
              <p:nvPr/>
            </p:nvSpPr>
            <p:spPr bwMode="auto">
              <a:xfrm>
                <a:off x="277449" y="5460876"/>
                <a:ext cx="489581" cy="412199"/>
              </a:xfrm>
              <a:custGeom>
                <a:avLst/>
                <a:gdLst>
                  <a:gd name="T0" fmla="*/ 83 w 144"/>
                  <a:gd name="T1" fmla="*/ 0 h 121"/>
                  <a:gd name="T2" fmla="*/ 47 w 144"/>
                  <a:gd name="T3" fmla="*/ 52 h 121"/>
                  <a:gd name="T4" fmla="*/ 52 w 144"/>
                  <a:gd name="T5" fmla="*/ 92 h 121"/>
                  <a:gd name="T6" fmla="*/ 144 w 144"/>
                  <a:gd name="T7" fmla="*/ 96 h 121"/>
                  <a:gd name="T8" fmla="*/ 32 w 144"/>
                  <a:gd name="T9" fmla="*/ 107 h 121"/>
                  <a:gd name="T10" fmla="*/ 27 w 144"/>
                  <a:gd name="T11" fmla="*/ 50 h 121"/>
                  <a:gd name="T12" fmla="*/ 83 w 144"/>
                  <a:gd name="T13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  <p:grpSp>
          <p:nvGrpSpPr>
            <p:cNvPr id="349" name="Grup 351"/>
            <p:cNvGrpSpPr>
              <a:grpSpLocks/>
            </p:cNvGrpSpPr>
            <p:nvPr/>
          </p:nvGrpSpPr>
          <p:grpSpPr bwMode="auto">
            <a:xfrm>
              <a:off x="1808342" y="5856587"/>
              <a:ext cx="1694511" cy="1018447"/>
              <a:chOff x="1622799" y="-214098"/>
              <a:chExt cx="1171574" cy="715546"/>
            </a:xfrm>
          </p:grpSpPr>
          <p:sp>
            <p:nvSpPr>
              <p:cNvPr id="350" name="Serbest Form 369"/>
              <p:cNvSpPr>
                <a:spLocks/>
              </p:cNvSpPr>
              <p:nvPr/>
            </p:nvSpPr>
            <p:spPr bwMode="auto">
              <a:xfrm>
                <a:off x="1622799" y="-214098"/>
                <a:ext cx="1171574" cy="715546"/>
              </a:xfrm>
              <a:custGeom>
                <a:avLst/>
                <a:gdLst>
                  <a:gd name="T0" fmla="*/ 224 w 402"/>
                  <a:gd name="T1" fmla="*/ 0 h 238"/>
                  <a:gd name="T2" fmla="*/ 233 w 402"/>
                  <a:gd name="T3" fmla="*/ 3 h 238"/>
                  <a:gd name="T4" fmla="*/ 245 w 402"/>
                  <a:gd name="T5" fmla="*/ 38 h 238"/>
                  <a:gd name="T6" fmla="*/ 297 w 402"/>
                  <a:gd name="T7" fmla="*/ 69 h 238"/>
                  <a:gd name="T8" fmla="*/ 382 w 402"/>
                  <a:gd name="T9" fmla="*/ 99 h 238"/>
                  <a:gd name="T10" fmla="*/ 400 w 402"/>
                  <a:gd name="T11" fmla="*/ 201 h 238"/>
                  <a:gd name="T12" fmla="*/ 392 w 402"/>
                  <a:gd name="T13" fmla="*/ 238 h 238"/>
                  <a:gd name="T14" fmla="*/ 15 w 402"/>
                  <a:gd name="T15" fmla="*/ 238 h 238"/>
                  <a:gd name="T16" fmla="*/ 8 w 402"/>
                  <a:gd name="T17" fmla="*/ 137 h 238"/>
                  <a:gd name="T18" fmla="*/ 67 w 402"/>
                  <a:gd name="T19" fmla="*/ 54 h 238"/>
                  <a:gd name="T20" fmla="*/ 136 w 402"/>
                  <a:gd name="T21" fmla="*/ 54 h 238"/>
                  <a:gd name="T22" fmla="*/ 185 w 402"/>
                  <a:gd name="T23" fmla="*/ 40 h 238"/>
                  <a:gd name="T24" fmla="*/ 185 w 402"/>
                  <a:gd name="T25" fmla="*/ 6 h 238"/>
                  <a:gd name="T26" fmla="*/ 224 w 402"/>
                  <a:gd name="T27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1" name="Serbest Form 370"/>
              <p:cNvSpPr>
                <a:spLocks/>
              </p:cNvSpPr>
              <p:nvPr/>
            </p:nvSpPr>
            <p:spPr bwMode="auto">
              <a:xfrm>
                <a:off x="1937616" y="-64395"/>
                <a:ext cx="574387" cy="147921"/>
              </a:xfrm>
              <a:custGeom>
                <a:avLst/>
                <a:gdLst>
                  <a:gd name="T0" fmla="*/ 193 w 197"/>
                  <a:gd name="T1" fmla="*/ 49 h 51"/>
                  <a:gd name="T2" fmla="*/ 190 w 197"/>
                  <a:gd name="T3" fmla="*/ 47 h 51"/>
                  <a:gd name="T4" fmla="*/ 113 w 197"/>
                  <a:gd name="T5" fmla="*/ 5 h 51"/>
                  <a:gd name="T6" fmla="*/ 0 w 197"/>
                  <a:gd name="T7" fmla="*/ 32 h 51"/>
                  <a:gd name="T8" fmla="*/ 2 w 197"/>
                  <a:gd name="T9" fmla="*/ 34 h 51"/>
                  <a:gd name="T10" fmla="*/ 197 w 197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2" name="Serbest Form 371"/>
              <p:cNvSpPr>
                <a:spLocks/>
              </p:cNvSpPr>
              <p:nvPr/>
            </p:nvSpPr>
            <p:spPr bwMode="auto">
              <a:xfrm>
                <a:off x="1689446" y="-108058"/>
                <a:ext cx="1096158" cy="609506"/>
              </a:xfrm>
              <a:custGeom>
                <a:avLst/>
                <a:gdLst>
                  <a:gd name="T0" fmla="*/ 180 w 376"/>
                  <a:gd name="T1" fmla="*/ 24 h 194"/>
                  <a:gd name="T2" fmla="*/ 268 w 376"/>
                  <a:gd name="T3" fmla="*/ 54 h 194"/>
                  <a:gd name="T4" fmla="*/ 341 w 376"/>
                  <a:gd name="T5" fmla="*/ 194 h 194"/>
                  <a:gd name="T6" fmla="*/ 15 w 376"/>
                  <a:gd name="T7" fmla="*/ 194 h 194"/>
                  <a:gd name="T8" fmla="*/ 2 w 376"/>
                  <a:gd name="T9" fmla="*/ 123 h 194"/>
                  <a:gd name="T10" fmla="*/ 101 w 376"/>
                  <a:gd name="T11" fmla="*/ 45 h 194"/>
                  <a:gd name="T12" fmla="*/ 180 w 376"/>
                  <a:gd name="T13" fmla="*/ 2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3" name="Serbest Form 372"/>
              <p:cNvSpPr>
                <a:spLocks noEditPoints="1"/>
              </p:cNvSpPr>
              <p:nvPr/>
            </p:nvSpPr>
            <p:spPr bwMode="auto">
              <a:xfrm>
                <a:off x="1671907" y="-38553"/>
                <a:ext cx="1073358" cy="540001"/>
              </a:xfrm>
              <a:custGeom>
                <a:avLst/>
                <a:gdLst>
                  <a:gd name="T0" fmla="*/ 252 w 368"/>
                  <a:gd name="T1" fmla="*/ 56 h 179"/>
                  <a:gd name="T2" fmla="*/ 278 w 368"/>
                  <a:gd name="T3" fmla="*/ 133 h 179"/>
                  <a:gd name="T4" fmla="*/ 274 w 368"/>
                  <a:gd name="T5" fmla="*/ 179 h 179"/>
                  <a:gd name="T6" fmla="*/ 260 w 368"/>
                  <a:gd name="T7" fmla="*/ 179 h 179"/>
                  <a:gd name="T8" fmla="*/ 263 w 368"/>
                  <a:gd name="T9" fmla="*/ 141 h 179"/>
                  <a:gd name="T10" fmla="*/ 252 w 368"/>
                  <a:gd name="T11" fmla="*/ 56 h 179"/>
                  <a:gd name="T12" fmla="*/ 117 w 368"/>
                  <a:gd name="T13" fmla="*/ 43 h 179"/>
                  <a:gd name="T14" fmla="*/ 97 w 368"/>
                  <a:gd name="T15" fmla="*/ 126 h 179"/>
                  <a:gd name="T16" fmla="*/ 101 w 368"/>
                  <a:gd name="T17" fmla="*/ 179 h 179"/>
                  <a:gd name="T18" fmla="*/ 87 w 368"/>
                  <a:gd name="T19" fmla="*/ 179 h 179"/>
                  <a:gd name="T20" fmla="*/ 85 w 368"/>
                  <a:gd name="T21" fmla="*/ 120 h 179"/>
                  <a:gd name="T22" fmla="*/ 117 w 368"/>
                  <a:gd name="T23" fmla="*/ 43 h 179"/>
                  <a:gd name="T24" fmla="*/ 308 w 368"/>
                  <a:gd name="T25" fmla="*/ 24 h 179"/>
                  <a:gd name="T26" fmla="*/ 360 w 368"/>
                  <a:gd name="T27" fmla="*/ 80 h 179"/>
                  <a:gd name="T28" fmla="*/ 352 w 368"/>
                  <a:gd name="T29" fmla="*/ 179 h 179"/>
                  <a:gd name="T30" fmla="*/ 334 w 368"/>
                  <a:gd name="T31" fmla="*/ 179 h 179"/>
                  <a:gd name="T32" fmla="*/ 345 w 368"/>
                  <a:gd name="T33" fmla="*/ 160 h 179"/>
                  <a:gd name="T34" fmla="*/ 326 w 368"/>
                  <a:gd name="T35" fmla="*/ 43 h 179"/>
                  <a:gd name="T36" fmla="*/ 266 w 368"/>
                  <a:gd name="T37" fmla="*/ 34 h 179"/>
                  <a:gd name="T38" fmla="*/ 251 w 368"/>
                  <a:gd name="T39" fmla="*/ 29 h 179"/>
                  <a:gd name="T40" fmla="*/ 308 w 368"/>
                  <a:gd name="T41" fmla="*/ 24 h 179"/>
                  <a:gd name="T42" fmla="*/ 77 w 368"/>
                  <a:gd name="T43" fmla="*/ 6 h 179"/>
                  <a:gd name="T44" fmla="*/ 120 w 368"/>
                  <a:gd name="T45" fmla="*/ 22 h 179"/>
                  <a:gd name="T46" fmla="*/ 55 w 368"/>
                  <a:gd name="T47" fmla="*/ 19 h 179"/>
                  <a:gd name="T48" fmla="*/ 18 w 368"/>
                  <a:gd name="T49" fmla="*/ 147 h 179"/>
                  <a:gd name="T50" fmla="*/ 31 w 368"/>
                  <a:gd name="T51" fmla="*/ 179 h 179"/>
                  <a:gd name="T52" fmla="*/ 15 w 368"/>
                  <a:gd name="T53" fmla="*/ 179 h 179"/>
                  <a:gd name="T54" fmla="*/ 6 w 368"/>
                  <a:gd name="T55" fmla="*/ 84 h 179"/>
                  <a:gd name="T56" fmla="*/ 77 w 368"/>
                  <a:gd name="T57" fmla="*/ 6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4" name="Serbest Form 373"/>
              <p:cNvSpPr>
                <a:spLocks/>
              </p:cNvSpPr>
              <p:nvPr/>
            </p:nvSpPr>
            <p:spPr bwMode="auto">
              <a:xfrm>
                <a:off x="2085816" y="-156177"/>
                <a:ext cx="269217" cy="269110"/>
              </a:xfrm>
              <a:custGeom>
                <a:avLst/>
                <a:gdLst>
                  <a:gd name="T0" fmla="*/ 0 w 92"/>
                  <a:gd name="T1" fmla="*/ 68 h 92"/>
                  <a:gd name="T2" fmla="*/ 50 w 92"/>
                  <a:gd name="T3" fmla="*/ 89 h 92"/>
                  <a:gd name="T4" fmla="*/ 92 w 92"/>
                  <a:gd name="T5" fmla="*/ 71 h 92"/>
                  <a:gd name="T6" fmla="*/ 69 w 92"/>
                  <a:gd name="T7" fmla="*/ 56 h 92"/>
                  <a:gd name="T8" fmla="*/ 64 w 92"/>
                  <a:gd name="T9" fmla="*/ 6 h 92"/>
                  <a:gd name="T10" fmla="*/ 37 w 92"/>
                  <a:gd name="T11" fmla="*/ 7 h 92"/>
                  <a:gd name="T12" fmla="*/ 42 w 92"/>
                  <a:gd name="T13" fmla="*/ 37 h 92"/>
                  <a:gd name="T14" fmla="*/ 0 w 92"/>
                  <a:gd name="T15" fmla="*/ 6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  <p:sp>
            <p:nvSpPr>
              <p:cNvPr id="355" name="Serbest Form 374"/>
              <p:cNvSpPr>
                <a:spLocks/>
              </p:cNvSpPr>
              <p:nvPr/>
            </p:nvSpPr>
            <p:spPr bwMode="auto">
              <a:xfrm>
                <a:off x="2089324" y="-141029"/>
                <a:ext cx="287632" cy="262872"/>
              </a:xfrm>
              <a:custGeom>
                <a:avLst/>
                <a:gdLst>
                  <a:gd name="T0" fmla="*/ 0 w 99"/>
                  <a:gd name="T1" fmla="*/ 63 h 90"/>
                  <a:gd name="T2" fmla="*/ 46 w 99"/>
                  <a:gd name="T3" fmla="*/ 87 h 90"/>
                  <a:gd name="T4" fmla="*/ 91 w 99"/>
                  <a:gd name="T5" fmla="*/ 71 h 90"/>
                  <a:gd name="T6" fmla="*/ 71 w 99"/>
                  <a:gd name="T7" fmla="*/ 50 h 90"/>
                  <a:gd name="T8" fmla="*/ 76 w 99"/>
                  <a:gd name="T9" fmla="*/ 24 h 90"/>
                  <a:gd name="T10" fmla="*/ 66 w 99"/>
                  <a:gd name="T11" fmla="*/ 1 h 90"/>
                  <a:gd name="T12" fmla="*/ 59 w 99"/>
                  <a:gd name="T13" fmla="*/ 0 h 90"/>
                  <a:gd name="T14" fmla="*/ 67 w 99"/>
                  <a:gd name="T15" fmla="*/ 27 h 90"/>
                  <a:gd name="T16" fmla="*/ 60 w 99"/>
                  <a:gd name="T17" fmla="*/ 54 h 90"/>
                  <a:gd name="T18" fmla="*/ 82 w 99"/>
                  <a:gd name="T19" fmla="*/ 62 h 90"/>
                  <a:gd name="T20" fmla="*/ 58 w 99"/>
                  <a:gd name="T21" fmla="*/ 81 h 90"/>
                  <a:gd name="T22" fmla="*/ 0 w 99"/>
                  <a:gd name="T23" fmla="*/ 6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dirty="0">
                  <a:latin typeface="+mn-lt"/>
                  <a:cs typeface="+mn-cs"/>
                </a:endParaRPr>
              </a:p>
            </p:txBody>
          </p:sp>
        </p:grpSp>
      </p:grpSp>
      <p:grpSp>
        <p:nvGrpSpPr>
          <p:cNvPr id="419" name="Grup 52"/>
          <p:cNvGrpSpPr>
            <a:grpSpLocks noChangeAspect="1"/>
          </p:cNvGrpSpPr>
          <p:nvPr/>
        </p:nvGrpSpPr>
        <p:grpSpPr bwMode="auto">
          <a:xfrm rot="-1651836">
            <a:off x="369888" y="506413"/>
            <a:ext cx="892175" cy="1022350"/>
            <a:chOff x="4634" y="754"/>
            <a:chExt cx="1164" cy="1332"/>
          </a:xfrm>
        </p:grpSpPr>
        <p:sp>
          <p:nvSpPr>
            <p:cNvPr id="420" name="Serbest Form 53"/>
            <p:cNvSpPr>
              <a:spLocks/>
            </p:cNvSpPr>
            <p:nvPr/>
          </p:nvSpPr>
          <p:spPr bwMode="auto">
            <a:xfrm>
              <a:off x="4634" y="753"/>
              <a:ext cx="1164" cy="1235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1" name="Serbest Form 54"/>
            <p:cNvSpPr>
              <a:spLocks/>
            </p:cNvSpPr>
            <p:nvPr/>
          </p:nvSpPr>
          <p:spPr bwMode="auto">
            <a:xfrm>
              <a:off x="4733" y="827"/>
              <a:ext cx="986" cy="1003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2" name="Serbest Form 55"/>
            <p:cNvSpPr>
              <a:spLocks/>
            </p:cNvSpPr>
            <p:nvPr/>
          </p:nvSpPr>
          <p:spPr bwMode="auto">
            <a:xfrm>
              <a:off x="5118" y="1092"/>
              <a:ext cx="162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3" name="Serbest Form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4" name="Serbest Form 57"/>
            <p:cNvSpPr>
              <a:spLocks/>
            </p:cNvSpPr>
            <p:nvPr/>
          </p:nvSpPr>
          <p:spPr bwMode="auto">
            <a:xfrm>
              <a:off x="4911" y="1708"/>
              <a:ext cx="278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5" name="Serbest Form 58"/>
            <p:cNvSpPr>
              <a:spLocks/>
            </p:cNvSpPr>
            <p:nvPr/>
          </p:nvSpPr>
          <p:spPr bwMode="auto">
            <a:xfrm>
              <a:off x="5258" y="1401"/>
              <a:ext cx="387" cy="261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6" name="Serbest Form 59"/>
            <p:cNvSpPr>
              <a:spLocks/>
            </p:cNvSpPr>
            <p:nvPr/>
          </p:nvSpPr>
          <p:spPr bwMode="auto">
            <a:xfrm>
              <a:off x="5238" y="1699"/>
              <a:ext cx="373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7" name="Serbest Form 68"/>
            <p:cNvSpPr>
              <a:spLocks/>
            </p:cNvSpPr>
            <p:nvPr/>
          </p:nvSpPr>
          <p:spPr bwMode="auto">
            <a:xfrm>
              <a:off x="5041" y="1845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28" name="Grup 52"/>
          <p:cNvGrpSpPr>
            <a:grpSpLocks noChangeAspect="1"/>
          </p:cNvGrpSpPr>
          <p:nvPr/>
        </p:nvGrpSpPr>
        <p:grpSpPr bwMode="auto">
          <a:xfrm rot="5825446">
            <a:off x="11635582" y="394494"/>
            <a:ext cx="407987" cy="466725"/>
            <a:chOff x="4634" y="754"/>
            <a:chExt cx="1164" cy="1332"/>
          </a:xfrm>
        </p:grpSpPr>
        <p:sp>
          <p:nvSpPr>
            <p:cNvPr id="429" name="Serbest Form 53"/>
            <p:cNvSpPr>
              <a:spLocks/>
            </p:cNvSpPr>
            <p:nvPr/>
          </p:nvSpPr>
          <p:spPr bwMode="auto">
            <a:xfrm>
              <a:off x="4634" y="763"/>
              <a:ext cx="1164" cy="1237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0" name="Serbest Form 54"/>
            <p:cNvSpPr>
              <a:spLocks/>
            </p:cNvSpPr>
            <p:nvPr/>
          </p:nvSpPr>
          <p:spPr bwMode="auto">
            <a:xfrm>
              <a:off x="4733" y="838"/>
              <a:ext cx="987" cy="1001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1" name="Serbest Form 55"/>
            <p:cNvSpPr>
              <a:spLocks/>
            </p:cNvSpPr>
            <p:nvPr/>
          </p:nvSpPr>
          <p:spPr bwMode="auto">
            <a:xfrm>
              <a:off x="5117" y="1096"/>
              <a:ext cx="163" cy="698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2" name="Serbest Form 56"/>
            <p:cNvSpPr>
              <a:spLocks/>
            </p:cNvSpPr>
            <p:nvPr/>
          </p:nvSpPr>
          <p:spPr bwMode="auto">
            <a:xfrm>
              <a:off x="4852" y="1305"/>
              <a:ext cx="317" cy="340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3" name="Serbest Form 57"/>
            <p:cNvSpPr>
              <a:spLocks/>
            </p:cNvSpPr>
            <p:nvPr/>
          </p:nvSpPr>
          <p:spPr bwMode="auto">
            <a:xfrm>
              <a:off x="4911" y="1715"/>
              <a:ext cx="281" cy="95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4" name="Serbest Form 58"/>
            <p:cNvSpPr>
              <a:spLocks/>
            </p:cNvSpPr>
            <p:nvPr/>
          </p:nvSpPr>
          <p:spPr bwMode="auto">
            <a:xfrm>
              <a:off x="5257" y="1410"/>
              <a:ext cx="385" cy="258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5" name="Serbest Form 59"/>
            <p:cNvSpPr>
              <a:spLocks/>
            </p:cNvSpPr>
            <p:nvPr/>
          </p:nvSpPr>
          <p:spPr bwMode="auto">
            <a:xfrm>
              <a:off x="5235" y="1705"/>
              <a:ext cx="376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6" name="Serbest Form 68"/>
            <p:cNvSpPr>
              <a:spLocks/>
            </p:cNvSpPr>
            <p:nvPr/>
          </p:nvSpPr>
          <p:spPr bwMode="auto">
            <a:xfrm>
              <a:off x="5041" y="1851"/>
              <a:ext cx="186" cy="240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437" name="Grup 66"/>
          <p:cNvGrpSpPr>
            <a:grpSpLocks noChangeAspect="1"/>
          </p:cNvGrpSpPr>
          <p:nvPr/>
        </p:nvGrpSpPr>
        <p:grpSpPr bwMode="auto">
          <a:xfrm>
            <a:off x="23813" y="3049588"/>
            <a:ext cx="387350" cy="363537"/>
            <a:chOff x="3636" y="1964"/>
            <a:chExt cx="413" cy="388"/>
          </a:xfrm>
        </p:grpSpPr>
        <p:sp>
          <p:nvSpPr>
            <p:cNvPr id="438" name="Serbest Form 65"/>
            <p:cNvSpPr>
              <a:spLocks/>
            </p:cNvSpPr>
            <p:nvPr/>
          </p:nvSpPr>
          <p:spPr bwMode="auto">
            <a:xfrm>
              <a:off x="3971" y="1976"/>
              <a:ext cx="78" cy="108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39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0" name="Serbest Form 67"/>
            <p:cNvSpPr>
              <a:spLocks/>
            </p:cNvSpPr>
            <p:nvPr/>
          </p:nvSpPr>
          <p:spPr bwMode="auto">
            <a:xfrm>
              <a:off x="3677" y="1964"/>
              <a:ext cx="364" cy="368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1" name="Serbest Form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2" name="Serbest Form 71"/>
            <p:cNvSpPr>
              <a:spLocks/>
            </p:cNvSpPr>
            <p:nvPr/>
          </p:nvSpPr>
          <p:spPr bwMode="auto">
            <a:xfrm>
              <a:off x="3905" y="2128"/>
              <a:ext cx="59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3" name="Serbest Form 72"/>
            <p:cNvSpPr>
              <a:spLocks/>
            </p:cNvSpPr>
            <p:nvPr/>
          </p:nvSpPr>
          <p:spPr bwMode="auto">
            <a:xfrm>
              <a:off x="3983" y="2106"/>
              <a:ext cx="37" cy="90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4" name="Serbest Form 73"/>
            <p:cNvSpPr>
              <a:spLocks/>
            </p:cNvSpPr>
            <p:nvPr/>
          </p:nvSpPr>
          <p:spPr bwMode="auto">
            <a:xfrm>
              <a:off x="3910" y="2005"/>
              <a:ext cx="54" cy="78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45" name="Serbest Form 74"/>
            <p:cNvSpPr>
              <a:spLocks/>
            </p:cNvSpPr>
            <p:nvPr/>
          </p:nvSpPr>
          <p:spPr bwMode="auto">
            <a:xfrm>
              <a:off x="3793" y="2033"/>
              <a:ext cx="140" cy="68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034904" y="828876"/>
            <a:ext cx="6058552" cy="3507549"/>
          </a:xfrm>
        </p:spPr>
        <p:txBody>
          <a:bodyPr anchor="ctr">
            <a:normAutofit/>
          </a:bodyPr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446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D946B-07FE-4D64-A684-645590B7270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447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48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722E-6C87-469D-980B-74619FCA2B13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401E-03EB-498C-9F41-82F229DED15C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3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AB30B-FE1E-4C4B-8AA1-EB4C6D5FC96F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80560" y="457200"/>
            <a:ext cx="6675120" cy="5943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C0C4A-3323-4970-8425-CB21ED61D67C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23852-9A88-4B20-91F9-F73500C8DC11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97280" y="1188720"/>
            <a:ext cx="3108960" cy="2286000"/>
          </a:xfrm>
        </p:spPr>
        <p:txBody>
          <a:bodyPr>
            <a:normAutofit/>
          </a:bodyPr>
          <a:lstStyle>
            <a:lvl1pPr>
              <a:defRPr sz="3400" b="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4480560" y="457200"/>
            <a:ext cx="6675120" cy="5943600"/>
          </a:xfrm>
          <a:solidFill>
            <a:schemeClr val="bg1">
              <a:lumMod val="95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  <a:endParaRPr lang="tr-TR" noProof="0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097280" y="3474720"/>
            <a:ext cx="3108960" cy="13716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D509B-A70B-45F9-8386-FF9AABD29402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6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6C3DF-F4AF-40B4-87BB-27AD3A00F026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0"/>
          <p:cNvSpPr>
            <a:spLocks/>
          </p:cNvSpPr>
          <p:nvPr/>
        </p:nvSpPr>
        <p:spPr bwMode="auto">
          <a:xfrm>
            <a:off x="8761413" y="5521325"/>
            <a:ext cx="3429000" cy="1336675"/>
          </a:xfrm>
          <a:custGeom>
            <a:avLst/>
            <a:gdLst/>
            <a:ahLst/>
            <a:cxnLst/>
            <a:rect l="l" t="t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8" name="Serbest Form 51"/>
          <p:cNvSpPr>
            <a:spLocks/>
          </p:cNvSpPr>
          <p:nvPr/>
        </p:nvSpPr>
        <p:spPr bwMode="auto">
          <a:xfrm>
            <a:off x="0" y="5651500"/>
            <a:ext cx="11415713" cy="1206500"/>
          </a:xfrm>
          <a:custGeom>
            <a:avLst/>
            <a:gdLst/>
            <a:ahLst/>
            <a:cxnLst/>
            <a:rect l="l" t="t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sp>
        <p:nvSpPr>
          <p:cNvPr id="9" name="Serbest Form 51"/>
          <p:cNvSpPr>
            <a:spLocks/>
          </p:cNvSpPr>
          <p:nvPr/>
        </p:nvSpPr>
        <p:spPr bwMode="auto">
          <a:xfrm>
            <a:off x="-14288" y="5865813"/>
            <a:ext cx="11415713" cy="1003300"/>
          </a:xfrm>
          <a:custGeom>
            <a:avLst/>
            <a:gdLst>
              <a:gd name="connsiteX0" fmla="*/ 0 w 12079179"/>
              <a:gd name="connsiteY0" fmla="*/ 0 h 1741348"/>
              <a:gd name="connsiteX1" fmla="*/ 12079179 w 12079179"/>
              <a:gd name="connsiteY1" fmla="*/ 1741348 h 1741348"/>
              <a:gd name="connsiteX2" fmla="*/ 0 w 12079179"/>
              <a:gd name="connsiteY2" fmla="*/ 1741348 h 1741348"/>
              <a:gd name="connsiteX3" fmla="*/ 0 w 12079179"/>
              <a:gd name="connsiteY3" fmla="*/ 0 h 1741348"/>
              <a:gd name="connsiteX0" fmla="*/ 0 w 12079179"/>
              <a:gd name="connsiteY0" fmla="*/ 390824 h 2132172"/>
              <a:gd name="connsiteX1" fmla="*/ 12079179 w 12079179"/>
              <a:gd name="connsiteY1" fmla="*/ 2132172 h 2132172"/>
              <a:gd name="connsiteX2" fmla="*/ 0 w 12079179"/>
              <a:gd name="connsiteY2" fmla="*/ 2132172 h 2132172"/>
              <a:gd name="connsiteX3" fmla="*/ 0 w 12079179"/>
              <a:gd name="connsiteY3" fmla="*/ 390824 h 2132172"/>
              <a:gd name="connsiteX0" fmla="*/ 0 w 12079179"/>
              <a:gd name="connsiteY0" fmla="*/ 499104 h 2240452"/>
              <a:gd name="connsiteX1" fmla="*/ 12079179 w 12079179"/>
              <a:gd name="connsiteY1" fmla="*/ 2240452 h 2240452"/>
              <a:gd name="connsiteX2" fmla="*/ 0 w 12079179"/>
              <a:gd name="connsiteY2" fmla="*/ 2240452 h 2240452"/>
              <a:gd name="connsiteX3" fmla="*/ 0 w 12079179"/>
              <a:gd name="connsiteY3" fmla="*/ 499104 h 2240452"/>
              <a:gd name="connsiteX0" fmla="*/ 0 w 12079179"/>
              <a:gd name="connsiteY0" fmla="*/ 525643 h 2266991"/>
              <a:gd name="connsiteX1" fmla="*/ 12079179 w 12079179"/>
              <a:gd name="connsiteY1" fmla="*/ 2266991 h 2266991"/>
              <a:gd name="connsiteX2" fmla="*/ 0 w 12079179"/>
              <a:gd name="connsiteY2" fmla="*/ 2266991 h 2266991"/>
              <a:gd name="connsiteX3" fmla="*/ 0 w 12079179"/>
              <a:gd name="connsiteY3" fmla="*/ 525643 h 2266991"/>
              <a:gd name="connsiteX0" fmla="*/ 0 w 12079179"/>
              <a:gd name="connsiteY0" fmla="*/ 572389 h 2313737"/>
              <a:gd name="connsiteX1" fmla="*/ 12079179 w 12079179"/>
              <a:gd name="connsiteY1" fmla="*/ 2313737 h 2313737"/>
              <a:gd name="connsiteX2" fmla="*/ 0 w 12079179"/>
              <a:gd name="connsiteY2" fmla="*/ 2313737 h 2313737"/>
              <a:gd name="connsiteX3" fmla="*/ 0 w 12079179"/>
              <a:gd name="connsiteY3" fmla="*/ 572389 h 23137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latin typeface="+mn-lt"/>
              <a:cs typeface="+mn-cs"/>
            </a:endParaRPr>
          </a:p>
        </p:txBody>
      </p:sp>
      <p:grpSp>
        <p:nvGrpSpPr>
          <p:cNvPr id="1029" name="Grup 66"/>
          <p:cNvGrpSpPr>
            <a:grpSpLocks noChangeAspect="1"/>
          </p:cNvGrpSpPr>
          <p:nvPr/>
        </p:nvGrpSpPr>
        <p:grpSpPr bwMode="auto">
          <a:xfrm>
            <a:off x="11647488" y="947738"/>
            <a:ext cx="427037" cy="400050"/>
            <a:chOff x="3636" y="1964"/>
            <a:chExt cx="413" cy="388"/>
          </a:xfrm>
        </p:grpSpPr>
        <p:sp>
          <p:nvSpPr>
            <p:cNvPr id="11" name="Serbest Form 65"/>
            <p:cNvSpPr>
              <a:spLocks/>
            </p:cNvSpPr>
            <p:nvPr/>
          </p:nvSpPr>
          <p:spPr bwMode="auto">
            <a:xfrm>
              <a:off x="3971" y="1976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2" name="Serbest Form 66"/>
            <p:cNvSpPr>
              <a:spLocks/>
            </p:cNvSpPr>
            <p:nvPr/>
          </p:nvSpPr>
          <p:spPr bwMode="auto">
            <a:xfrm>
              <a:off x="3636" y="1964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3" name="Serbest Form 67"/>
            <p:cNvSpPr>
              <a:spLocks/>
            </p:cNvSpPr>
            <p:nvPr/>
          </p:nvSpPr>
          <p:spPr bwMode="auto">
            <a:xfrm>
              <a:off x="3676" y="1964"/>
              <a:ext cx="364" cy="366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4" name="Serbest Form 70"/>
            <p:cNvSpPr>
              <a:spLocks/>
            </p:cNvSpPr>
            <p:nvPr/>
          </p:nvSpPr>
          <p:spPr bwMode="auto">
            <a:xfrm>
              <a:off x="3771" y="2079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5" name="Serbest Form 71"/>
            <p:cNvSpPr>
              <a:spLocks/>
            </p:cNvSpPr>
            <p:nvPr/>
          </p:nvSpPr>
          <p:spPr bwMode="auto">
            <a:xfrm>
              <a:off x="3905" y="2129"/>
              <a:ext cx="60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6" name="Serbest Form 72"/>
            <p:cNvSpPr>
              <a:spLocks/>
            </p:cNvSpPr>
            <p:nvPr/>
          </p:nvSpPr>
          <p:spPr bwMode="auto">
            <a:xfrm>
              <a:off x="3983" y="2106"/>
              <a:ext cx="38" cy="91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7" name="Serbest Form 73"/>
            <p:cNvSpPr>
              <a:spLocks/>
            </p:cNvSpPr>
            <p:nvPr/>
          </p:nvSpPr>
          <p:spPr bwMode="auto">
            <a:xfrm>
              <a:off x="3909" y="2006"/>
              <a:ext cx="55" cy="77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18" name="Serbest Form 74"/>
            <p:cNvSpPr>
              <a:spLocks/>
            </p:cNvSpPr>
            <p:nvPr/>
          </p:nvSpPr>
          <p:spPr bwMode="auto">
            <a:xfrm>
              <a:off x="3794" y="2033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0" name="Grup 18"/>
          <p:cNvGrpSpPr>
            <a:grpSpLocks/>
          </p:cNvGrpSpPr>
          <p:nvPr/>
        </p:nvGrpSpPr>
        <p:grpSpPr bwMode="auto">
          <a:xfrm>
            <a:off x="11309350" y="6211888"/>
            <a:ext cx="874713" cy="646112"/>
            <a:chOff x="7344986" y="5566058"/>
            <a:chExt cx="1750940" cy="1291943"/>
          </a:xfrm>
        </p:grpSpPr>
        <p:sp>
          <p:nvSpPr>
            <p:cNvPr id="20" name="Serbest Form 99"/>
            <p:cNvSpPr>
              <a:spLocks/>
            </p:cNvSpPr>
            <p:nvPr/>
          </p:nvSpPr>
          <p:spPr bwMode="auto">
            <a:xfrm>
              <a:off x="7344986" y="5566058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1" name="Serbest Form 100"/>
            <p:cNvSpPr>
              <a:spLocks/>
            </p:cNvSpPr>
            <p:nvPr/>
          </p:nvSpPr>
          <p:spPr bwMode="auto">
            <a:xfrm>
              <a:off x="7529295" y="5746993"/>
              <a:ext cx="1566631" cy="1111008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2" name="Serbest Form 101"/>
            <p:cNvSpPr>
              <a:spLocks/>
            </p:cNvSpPr>
            <p:nvPr/>
          </p:nvSpPr>
          <p:spPr bwMode="auto">
            <a:xfrm>
              <a:off x="7990070" y="6515176"/>
              <a:ext cx="1105856" cy="219028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3" name="Serbest Form 102"/>
            <p:cNvSpPr>
              <a:spLocks/>
            </p:cNvSpPr>
            <p:nvPr/>
          </p:nvSpPr>
          <p:spPr bwMode="auto">
            <a:xfrm>
              <a:off x="8806750" y="6670718"/>
              <a:ext cx="120754" cy="187283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4" name="Serbest Form 103"/>
            <p:cNvSpPr>
              <a:spLocks/>
            </p:cNvSpPr>
            <p:nvPr/>
          </p:nvSpPr>
          <p:spPr bwMode="auto">
            <a:xfrm>
              <a:off x="9067325" y="6035856"/>
              <a:ext cx="28601" cy="92054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5" name="Serbest Form 104"/>
            <p:cNvSpPr>
              <a:spLocks/>
            </p:cNvSpPr>
            <p:nvPr/>
          </p:nvSpPr>
          <p:spPr bwMode="auto">
            <a:xfrm>
              <a:off x="8488975" y="5873965"/>
              <a:ext cx="460774" cy="657083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1" name="Grup 5"/>
          <p:cNvGrpSpPr>
            <a:grpSpLocks noChangeAspect="1"/>
          </p:cNvGrpSpPr>
          <p:nvPr/>
        </p:nvGrpSpPr>
        <p:grpSpPr bwMode="auto">
          <a:xfrm>
            <a:off x="3175" y="2873375"/>
            <a:ext cx="596900" cy="790575"/>
            <a:chOff x="2121" y="1060"/>
            <a:chExt cx="597" cy="789"/>
          </a:xfrm>
        </p:grpSpPr>
        <p:sp>
          <p:nvSpPr>
            <p:cNvPr id="27" name="Serbest Form 6"/>
            <p:cNvSpPr>
              <a:spLocks/>
            </p:cNvSpPr>
            <p:nvPr/>
          </p:nvSpPr>
          <p:spPr bwMode="auto">
            <a:xfrm>
              <a:off x="2121" y="106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8" name="Serbest Form 7"/>
            <p:cNvSpPr>
              <a:spLocks/>
            </p:cNvSpPr>
            <p:nvPr/>
          </p:nvSpPr>
          <p:spPr bwMode="auto">
            <a:xfrm>
              <a:off x="2121" y="1114"/>
              <a:ext cx="541" cy="691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29" name="Serbest Form 8"/>
            <p:cNvSpPr>
              <a:spLocks/>
            </p:cNvSpPr>
            <p:nvPr/>
          </p:nvSpPr>
          <p:spPr bwMode="auto">
            <a:xfrm>
              <a:off x="2164" y="132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0" name="Serbest Form 9"/>
            <p:cNvSpPr>
              <a:spLocks/>
            </p:cNvSpPr>
            <p:nvPr/>
          </p:nvSpPr>
          <p:spPr bwMode="auto">
            <a:xfrm>
              <a:off x="2150" y="1226"/>
              <a:ext cx="73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1" name="Serbest Form 10"/>
            <p:cNvSpPr>
              <a:spLocks/>
            </p:cNvSpPr>
            <p:nvPr/>
          </p:nvSpPr>
          <p:spPr bwMode="auto">
            <a:xfrm>
              <a:off x="2121" y="1554"/>
              <a:ext cx="32" cy="27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2" name="Serbest Form 11"/>
            <p:cNvSpPr>
              <a:spLocks/>
            </p:cNvSpPr>
            <p:nvPr/>
          </p:nvSpPr>
          <p:spPr bwMode="auto">
            <a:xfrm>
              <a:off x="2234" y="155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3" name="Serbest Form 12"/>
            <p:cNvSpPr>
              <a:spLocks/>
            </p:cNvSpPr>
            <p:nvPr/>
          </p:nvSpPr>
          <p:spPr bwMode="auto">
            <a:xfrm>
              <a:off x="2173" y="160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2" name="Group 16"/>
          <p:cNvGrpSpPr>
            <a:grpSpLocks noChangeAspect="1"/>
          </p:cNvGrpSpPr>
          <p:nvPr/>
        </p:nvGrpSpPr>
        <p:grpSpPr bwMode="auto">
          <a:xfrm>
            <a:off x="139700" y="-12700"/>
            <a:ext cx="1382713" cy="803275"/>
            <a:chOff x="1922" y="1129"/>
            <a:chExt cx="987" cy="574"/>
          </a:xfrm>
        </p:grpSpPr>
        <p:sp>
          <p:nvSpPr>
            <p:cNvPr id="35" name="Serbest Form 34"/>
            <p:cNvSpPr>
              <a:spLocks/>
            </p:cNvSpPr>
            <p:nvPr/>
          </p:nvSpPr>
          <p:spPr bwMode="auto">
            <a:xfrm>
              <a:off x="1922" y="1129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6" name="Serbest Form 35"/>
            <p:cNvSpPr>
              <a:spLocks/>
            </p:cNvSpPr>
            <p:nvPr/>
          </p:nvSpPr>
          <p:spPr bwMode="auto">
            <a:xfrm>
              <a:off x="2066" y="1136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7" name="Serbest Form 36"/>
            <p:cNvSpPr>
              <a:spLocks/>
            </p:cNvSpPr>
            <p:nvPr/>
          </p:nvSpPr>
          <p:spPr bwMode="auto">
            <a:xfrm>
              <a:off x="2066" y="1136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8" name="Serbest Form 37"/>
            <p:cNvSpPr>
              <a:spLocks/>
            </p:cNvSpPr>
            <p:nvPr/>
          </p:nvSpPr>
          <p:spPr bwMode="auto">
            <a:xfrm>
              <a:off x="2170" y="1158"/>
              <a:ext cx="497" cy="226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39" name="Serbest Form 38"/>
            <p:cNvSpPr>
              <a:spLocks/>
            </p:cNvSpPr>
            <p:nvPr/>
          </p:nvSpPr>
          <p:spPr bwMode="auto">
            <a:xfrm>
              <a:off x="2293" y="1136"/>
              <a:ext cx="71" cy="57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0" name="Serbest Form 39"/>
            <p:cNvSpPr>
              <a:spLocks/>
            </p:cNvSpPr>
            <p:nvPr/>
          </p:nvSpPr>
          <p:spPr bwMode="auto">
            <a:xfrm>
              <a:off x="2201" y="1136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1" name="Serbest Form 40"/>
            <p:cNvSpPr>
              <a:spLocks/>
            </p:cNvSpPr>
            <p:nvPr/>
          </p:nvSpPr>
          <p:spPr bwMode="auto">
            <a:xfrm>
              <a:off x="2142" y="1228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2" name="Serbest Form 41"/>
            <p:cNvSpPr>
              <a:spLocks/>
            </p:cNvSpPr>
            <p:nvPr/>
          </p:nvSpPr>
          <p:spPr bwMode="auto">
            <a:xfrm>
              <a:off x="2229" y="1249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3" name="Grup 28"/>
          <p:cNvGrpSpPr>
            <a:grpSpLocks noChangeAspect="1"/>
          </p:cNvGrpSpPr>
          <p:nvPr/>
        </p:nvGrpSpPr>
        <p:grpSpPr bwMode="auto">
          <a:xfrm>
            <a:off x="0" y="5006975"/>
            <a:ext cx="687388" cy="1147763"/>
            <a:chOff x="1901" y="2020"/>
            <a:chExt cx="1059" cy="1767"/>
          </a:xfrm>
        </p:grpSpPr>
        <p:sp>
          <p:nvSpPr>
            <p:cNvPr id="44" name="Serbest Form 29"/>
            <p:cNvSpPr>
              <a:spLocks/>
            </p:cNvSpPr>
            <p:nvPr/>
          </p:nvSpPr>
          <p:spPr bwMode="auto">
            <a:xfrm>
              <a:off x="1901" y="202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5" name="Serbest Form 30"/>
            <p:cNvSpPr>
              <a:spLocks/>
            </p:cNvSpPr>
            <p:nvPr/>
          </p:nvSpPr>
          <p:spPr bwMode="auto">
            <a:xfrm>
              <a:off x="1901" y="2135"/>
              <a:ext cx="951" cy="1366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6" name="Serbest Form 31"/>
            <p:cNvSpPr>
              <a:spLocks/>
            </p:cNvSpPr>
            <p:nvPr/>
          </p:nvSpPr>
          <p:spPr bwMode="auto">
            <a:xfrm>
              <a:off x="1994" y="2494"/>
              <a:ext cx="313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7" name="Serbest Form 32"/>
            <p:cNvSpPr>
              <a:spLocks/>
            </p:cNvSpPr>
            <p:nvPr/>
          </p:nvSpPr>
          <p:spPr bwMode="auto">
            <a:xfrm>
              <a:off x="2150" y="2949"/>
              <a:ext cx="543" cy="291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8" name="Serbest Form 33"/>
            <p:cNvSpPr>
              <a:spLocks/>
            </p:cNvSpPr>
            <p:nvPr/>
          </p:nvSpPr>
          <p:spPr bwMode="auto">
            <a:xfrm>
              <a:off x="2072" y="3342"/>
              <a:ext cx="357" cy="86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49" name="Serbest Form 34"/>
            <p:cNvSpPr>
              <a:spLocks/>
            </p:cNvSpPr>
            <p:nvPr/>
          </p:nvSpPr>
          <p:spPr bwMode="auto">
            <a:xfrm>
              <a:off x="1901" y="303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0" name="Serbest Form 35"/>
            <p:cNvSpPr>
              <a:spLocks/>
            </p:cNvSpPr>
            <p:nvPr/>
          </p:nvSpPr>
          <p:spPr bwMode="auto">
            <a:xfrm>
              <a:off x="1901" y="3279"/>
              <a:ext cx="113" cy="42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1" name="Serbest Form 36"/>
            <p:cNvSpPr>
              <a:spLocks/>
            </p:cNvSpPr>
            <p:nvPr/>
          </p:nvSpPr>
          <p:spPr bwMode="auto">
            <a:xfrm>
              <a:off x="1903" y="3455"/>
              <a:ext cx="196" cy="332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4" name="Grup 52"/>
          <p:cNvGrpSpPr>
            <a:grpSpLocks noChangeAspect="1"/>
          </p:cNvGrpSpPr>
          <p:nvPr/>
        </p:nvGrpSpPr>
        <p:grpSpPr bwMode="auto">
          <a:xfrm rot="-1651836">
            <a:off x="11142663" y="104775"/>
            <a:ext cx="676275" cy="773113"/>
            <a:chOff x="4634" y="754"/>
            <a:chExt cx="1164" cy="1332"/>
          </a:xfrm>
        </p:grpSpPr>
        <p:sp>
          <p:nvSpPr>
            <p:cNvPr id="53" name="Serbest Form 53"/>
            <p:cNvSpPr>
              <a:spLocks/>
            </p:cNvSpPr>
            <p:nvPr/>
          </p:nvSpPr>
          <p:spPr bwMode="auto">
            <a:xfrm>
              <a:off x="4632" y="753"/>
              <a:ext cx="1164" cy="1236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4" name="Serbest Form 54"/>
            <p:cNvSpPr>
              <a:spLocks/>
            </p:cNvSpPr>
            <p:nvPr/>
          </p:nvSpPr>
          <p:spPr bwMode="auto">
            <a:xfrm>
              <a:off x="4733" y="825"/>
              <a:ext cx="986" cy="1004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5" name="Serbest Form 55"/>
            <p:cNvSpPr>
              <a:spLocks/>
            </p:cNvSpPr>
            <p:nvPr/>
          </p:nvSpPr>
          <p:spPr bwMode="auto">
            <a:xfrm>
              <a:off x="5118" y="1091"/>
              <a:ext cx="164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6" name="Serbest Form 56"/>
            <p:cNvSpPr>
              <a:spLocks/>
            </p:cNvSpPr>
            <p:nvPr/>
          </p:nvSpPr>
          <p:spPr bwMode="auto">
            <a:xfrm>
              <a:off x="4858" y="1296"/>
              <a:ext cx="317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7" name="Serbest Form 57"/>
            <p:cNvSpPr>
              <a:spLocks/>
            </p:cNvSpPr>
            <p:nvPr/>
          </p:nvSpPr>
          <p:spPr bwMode="auto">
            <a:xfrm>
              <a:off x="4912" y="1708"/>
              <a:ext cx="276" cy="93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8" name="Serbest Form 58"/>
            <p:cNvSpPr>
              <a:spLocks/>
            </p:cNvSpPr>
            <p:nvPr/>
          </p:nvSpPr>
          <p:spPr bwMode="auto">
            <a:xfrm>
              <a:off x="5257" y="1400"/>
              <a:ext cx="388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59" name="Serbest Form 59"/>
            <p:cNvSpPr>
              <a:spLocks/>
            </p:cNvSpPr>
            <p:nvPr/>
          </p:nvSpPr>
          <p:spPr bwMode="auto">
            <a:xfrm>
              <a:off x="5237" y="1698"/>
              <a:ext cx="374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0" name="Serbest Form 68"/>
            <p:cNvSpPr>
              <a:spLocks/>
            </p:cNvSpPr>
            <p:nvPr/>
          </p:nvSpPr>
          <p:spPr bwMode="auto">
            <a:xfrm>
              <a:off x="5040" y="1845"/>
              <a:ext cx="189" cy="238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grpSp>
        <p:nvGrpSpPr>
          <p:cNvPr id="1035" name="Grup 64"/>
          <p:cNvGrpSpPr>
            <a:grpSpLocks noChangeAspect="1"/>
          </p:cNvGrpSpPr>
          <p:nvPr/>
        </p:nvGrpSpPr>
        <p:grpSpPr bwMode="auto">
          <a:xfrm flipH="1">
            <a:off x="10782300" y="2959100"/>
            <a:ext cx="1028700" cy="1139825"/>
            <a:chOff x="2052" y="995"/>
            <a:chExt cx="768" cy="852"/>
          </a:xfrm>
        </p:grpSpPr>
        <p:sp>
          <p:nvSpPr>
            <p:cNvPr id="62" name="Serbest Form 63"/>
            <p:cNvSpPr>
              <a:spLocks/>
            </p:cNvSpPr>
            <p:nvPr/>
          </p:nvSpPr>
          <p:spPr bwMode="auto">
            <a:xfrm>
              <a:off x="2430" y="1616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3" name="Serbest Form 64"/>
            <p:cNvSpPr>
              <a:spLocks/>
            </p:cNvSpPr>
            <p:nvPr/>
          </p:nvSpPr>
          <p:spPr bwMode="auto">
            <a:xfrm>
              <a:off x="2052" y="995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4" name="Serbest Form 65"/>
            <p:cNvSpPr>
              <a:spLocks/>
            </p:cNvSpPr>
            <p:nvPr/>
          </p:nvSpPr>
          <p:spPr bwMode="auto">
            <a:xfrm>
              <a:off x="2090" y="1054"/>
              <a:ext cx="649" cy="67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5" name="Serbest Form 66"/>
            <p:cNvSpPr>
              <a:spLocks/>
            </p:cNvSpPr>
            <p:nvPr/>
          </p:nvSpPr>
          <p:spPr bwMode="auto">
            <a:xfrm>
              <a:off x="2322" y="1198"/>
              <a:ext cx="212" cy="430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6" name="Serbest Form 67"/>
            <p:cNvSpPr>
              <a:spLocks/>
            </p:cNvSpPr>
            <p:nvPr/>
          </p:nvSpPr>
          <p:spPr bwMode="auto">
            <a:xfrm>
              <a:off x="2508" y="1235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7" name="Serbest Form 70"/>
            <p:cNvSpPr>
              <a:spLocks/>
            </p:cNvSpPr>
            <p:nvPr/>
          </p:nvSpPr>
          <p:spPr bwMode="auto">
            <a:xfrm>
              <a:off x="2539" y="1501"/>
              <a:ext cx="162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8" name="Serbest Form 71"/>
            <p:cNvSpPr>
              <a:spLocks/>
            </p:cNvSpPr>
            <p:nvPr/>
          </p:nvSpPr>
          <p:spPr bwMode="auto">
            <a:xfrm>
              <a:off x="2303" y="1604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  <p:sp>
          <p:nvSpPr>
            <p:cNvPr id="69" name="Serbest Form 72"/>
            <p:cNvSpPr>
              <a:spLocks/>
            </p:cNvSpPr>
            <p:nvPr/>
          </p:nvSpPr>
          <p:spPr bwMode="auto">
            <a:xfrm>
              <a:off x="2161" y="1472"/>
              <a:ext cx="300" cy="112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dirty="0">
                <a:latin typeface="+mn-lt"/>
                <a:cs typeface="+mn-cs"/>
              </a:endParaRPr>
            </a:p>
          </p:txBody>
        </p:sp>
      </p:grpSp>
      <p:sp>
        <p:nvSpPr>
          <p:cNvPr id="1036" name="Başlık Yer Tutucusu 1"/>
          <p:cNvSpPr>
            <a:spLocks noGrp="1"/>
          </p:cNvSpPr>
          <p:nvPr>
            <p:ph type="title"/>
          </p:nvPr>
        </p:nvSpPr>
        <p:spPr bwMode="auto">
          <a:xfrm>
            <a:off x="1524000" y="79375"/>
            <a:ext cx="9134475" cy="12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37" name="Metin Yer Tutucusu 2"/>
          <p:cNvSpPr>
            <a:spLocks noGrp="1"/>
          </p:cNvSpPr>
          <p:nvPr>
            <p:ph type="body" idx="1"/>
          </p:nvPr>
        </p:nvSpPr>
        <p:spPr bwMode="auto">
          <a:xfrm>
            <a:off x="1528763" y="1485900"/>
            <a:ext cx="913447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875713" y="6602413"/>
            <a:ext cx="960437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2DAB78-9941-45C5-9807-28BC9E813629}" type="datetimeFigureOut">
              <a:rPr lang="tr-TR"/>
              <a:pPr>
                <a:defRPr/>
              </a:pPr>
              <a:t>06.04.2016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1522413" y="6602413"/>
            <a:ext cx="6978650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cap="none" baseline="0" dirty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10023475" y="6602413"/>
            <a:ext cx="639763" cy="2365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691847-389F-4D31-AAE5-12BAA37299D6}" type="slidenum">
              <a:rPr lang="tr-TR"/>
              <a:pPr>
                <a:defRPr/>
              </a:pPr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61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buFont typeface="Arial" charset="0"/>
        <a:defRPr sz="3400">
          <a:solidFill>
            <a:schemeClr val="tx1"/>
          </a:solidFill>
          <a:latin typeface="Cambria" pitchFamily="18" charset="0"/>
        </a:defRPr>
      </a:lvl9pPr>
    </p:titleStyle>
    <p:bodyStyle>
      <a:lvl1pPr marL="273050" indent="-228600" algn="l" rtl="0" fontAlgn="base">
        <a:spcBef>
          <a:spcPts val="1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indent="-228600" algn="l" rtl="0" fontAlgn="base">
        <a:spcBef>
          <a:spcPts val="10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3488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800"/>
        </a:spcBef>
        <a:spcAft>
          <a:spcPct val="0"/>
        </a:spcAft>
        <a:buClr>
          <a:srgbClr val="404040"/>
        </a:buClr>
        <a:buSzPct val="100000"/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Başlık 1"/>
          <p:cNvSpPr>
            <a:spLocks noGrp="1"/>
          </p:cNvSpPr>
          <p:nvPr>
            <p:ph type="ctrTitle"/>
          </p:nvPr>
        </p:nvSpPr>
        <p:spPr>
          <a:xfrm>
            <a:off x="2681288" y="165100"/>
            <a:ext cx="9359900" cy="2263775"/>
          </a:xfrm>
        </p:spPr>
        <p:txBody>
          <a:bodyPr/>
          <a:lstStyle/>
          <a:p>
            <a:r>
              <a:rPr lang="tr-TR" smtClean="0"/>
              <a:t>HEPİMİZİN DÜNYASI</a:t>
            </a:r>
          </a:p>
        </p:txBody>
      </p:sp>
      <p:sp>
        <p:nvSpPr>
          <p:cNvPr id="5" name="Alt Başlık 4"/>
          <p:cNvSpPr>
            <a:spLocks noGrp="1"/>
          </p:cNvSpPr>
          <p:nvPr>
            <p:ph type="subTitle" idx="1"/>
          </p:nvPr>
        </p:nvSpPr>
        <p:spPr>
          <a:xfrm>
            <a:off x="3903663" y="2476500"/>
            <a:ext cx="6916737" cy="1771650"/>
          </a:xfrm>
        </p:spPr>
        <p:txBody>
          <a:bodyPr rtlCol="0"/>
          <a:lstStyle/>
          <a:p>
            <a:pPr fontAlgn="auto"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Font typeface="Arial" pitchFamily="34" charset="0"/>
              <a:buNone/>
              <a:defRPr/>
            </a:pPr>
            <a:r>
              <a:rPr lang="tr-TR" dirty="0" smtClean="0"/>
              <a:t>ÜLKELER ARASI EKONOMİK ALIŞVERİŞ</a:t>
            </a:r>
            <a:endParaRPr lang="tr-TR" dirty="0"/>
          </a:p>
        </p:txBody>
      </p:sp>
      <p:sp>
        <p:nvSpPr>
          <p:cNvPr id="15363" name="Metin kutusu 2"/>
          <p:cNvSpPr txBox="1">
            <a:spLocks noChangeArrowheads="1"/>
          </p:cNvSpPr>
          <p:nvPr/>
        </p:nvSpPr>
        <p:spPr bwMode="auto">
          <a:xfrm>
            <a:off x="4991100" y="4248150"/>
            <a:ext cx="81153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800">
                <a:latin typeface="Cambria" pitchFamily="18" charset="0"/>
              </a:rPr>
              <a:t>HAZIRLAYAN: İREM KUNDAKCI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Metin kutusu 4"/>
          <p:cNvSpPr txBox="1">
            <a:spLocks noChangeArrowheads="1"/>
          </p:cNvSpPr>
          <p:nvPr/>
        </p:nvSpPr>
        <p:spPr bwMode="auto">
          <a:xfrm>
            <a:off x="1219200" y="774700"/>
            <a:ext cx="95631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lkelerin ithalat ve ihracatları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retimleriyle,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retimleri de iklim, yer şekilleri ve var olan kaynaklarıyla ilişkilidir.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rneğin buğdayın yetişmediği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lkenin buğday ihracatı yapması s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 konusu olmaz. Aksine b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yle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lkede buğday ithalatına ihtiya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duyulabilir; ihtiya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fazlasın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de talep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s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nde ihracatı yapılır. T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rkiye, uluslar arası ekonomik faaliyetlerin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ok yoğun olduğu bir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lkedir.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lkemizin diğer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lkelere daha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ok tarım ve hazır giyim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 ihra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ettiğini,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ö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zellikle de hemen hemen her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lkeye fındık satmaktadır. Diğer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lkelerden ise petrol, ecza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nleri, sanayide kullanılacak makine ve teknolojik 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dirty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dirty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 almaktadır.</a:t>
            </a:r>
          </a:p>
          <a:p>
            <a:pPr algn="ctr"/>
            <a:r>
              <a:rPr lang="tr-TR" altLang="tr-TR" sz="2800" dirty="0" smtClean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www.sorubak.com</a:t>
            </a:r>
            <a:endParaRPr lang="tr-TR" altLang="tr-TR" sz="2800" dirty="0">
              <a:solidFill>
                <a:srgbClr val="7030A0"/>
              </a:solidFill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Başlık 12"/>
          <p:cNvSpPr>
            <a:spLocks noGrp="1"/>
          </p:cNvSpPr>
          <p:nvPr>
            <p:ph type="title"/>
          </p:nvPr>
        </p:nvSpPr>
        <p:spPr>
          <a:xfrm>
            <a:off x="1528763" y="1044575"/>
            <a:ext cx="9132887" cy="441325"/>
          </a:xfrm>
        </p:spPr>
        <p:txBody>
          <a:bodyPr/>
          <a:lstStyle/>
          <a:p>
            <a:r>
              <a:rPr lang="tr-TR" sz="3600" b="1" smtClean="0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600" b="1" smtClean="0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 VE EKONOMİK ALIŞVERİŞ:</a:t>
            </a:r>
            <a:r>
              <a:rPr lang="tr-TR" sz="3600" smtClean="0">
                <a:solidFill>
                  <a:srgbClr val="7030A0"/>
                </a:solidFill>
                <a:latin typeface="Arial" charset="0"/>
                <a:ea typeface="Calibri"/>
                <a:cs typeface="Arial" charset="0"/>
              </a:rPr>
              <a:t/>
            </a:r>
            <a:br>
              <a:rPr lang="tr-TR" sz="3600" smtClean="0">
                <a:solidFill>
                  <a:srgbClr val="7030A0"/>
                </a:solidFill>
                <a:latin typeface="Arial" charset="0"/>
                <a:ea typeface="Calibri"/>
                <a:cs typeface="Arial" charset="0"/>
              </a:rPr>
            </a:br>
            <a:endParaRPr lang="tr-TR" sz="3600" smtClean="0"/>
          </a:p>
        </p:txBody>
      </p:sp>
      <p:sp>
        <p:nvSpPr>
          <p:cNvPr id="16386" name="İçerik Yer Tutucusu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Mal hizmetlerinin alınıp satılmasını alışveriş olarak adlandırabiliriz. Alışverişler ekonomik faaliyetlerdir. Ekonomik faaliyetler kişiler arasında yapılabildiği gibi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 arasında da yapılabilir.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lkeler, ihtiyaçlarını karşılamak i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in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 yaparlar. Bazı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</a:t>
            </a:r>
            <a:r>
              <a:rPr lang="tr-TR" sz="3200" smtClean="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retimi yetersiz kaldığında bu ihtiya</a:t>
            </a:r>
            <a:r>
              <a:rPr lang="tr-TR" sz="3200" smtClean="0">
                <a:solidFill>
                  <a:srgbClr val="C41E52"/>
                </a:solidFill>
                <a:latin typeface="Tw Cen MT"/>
                <a:ea typeface="Calibri"/>
                <a:cs typeface="Times New Roman" pitchFamily="18" charset="0"/>
              </a:rPr>
              <a:t>ç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larını diğer </a:t>
            </a:r>
            <a:r>
              <a:rPr lang="tr-TR" sz="3200" smtClean="0">
                <a:solidFill>
                  <a:srgbClr val="C41E52"/>
                </a:solidFill>
                <a:latin typeface="Tw Cen MT"/>
                <a:ea typeface="Calibri"/>
                <a:cs typeface="Times New Roman" pitchFamily="18" charset="0"/>
              </a:rPr>
              <a:t>ü</a:t>
            </a:r>
            <a:r>
              <a:rPr lang="tr-TR" sz="3200" smtClean="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lkelerden karşılarlar</a:t>
            </a:r>
            <a:endParaRPr lang="tr-TR" smtClean="0">
              <a:ea typeface="Calibri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452563" y="1155700"/>
            <a:ext cx="9134475" cy="4152900"/>
          </a:xfrm>
        </p:spPr>
        <p:txBody>
          <a:bodyPr rtlCol="0">
            <a:normAutofit fontScale="92500"/>
          </a:bodyPr>
          <a:lstStyle/>
          <a:p>
            <a:pPr marL="0" inden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ylece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lkeler arasında ekonomik alışveriş oluşur. Satın aldığımız bazı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nlerin etiketlerinde "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Taivvan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", "</a:t>
            </a:r>
            <a:r>
              <a:rPr lang="tr-TR" altLang="tr-TR" sz="2800" dirty="0" err="1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Made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in Japon" gibi ifadeler g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z. Bunlar, o malın nerede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retildiğini belirten ifadelerdir. 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Ticaret:</a:t>
            </a:r>
            <a:r>
              <a:rPr lang="tr-TR" altLang="tr-TR" sz="28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Bir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 ya da hizmetin alınması ya da satılması yoluyla ekonomik etkinliklere</a:t>
            </a:r>
            <a:r>
              <a:rPr lang="tr-TR" altLang="tr-TR" sz="2800" b="1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ticaret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denir.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Farklı 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lkelerdeki insanların birbirleriyle ticaret</a:t>
            </a:r>
            <a:r>
              <a:rPr lang="tr-TR" altLang="tr-TR" sz="2800" dirty="0">
                <a:solidFill>
                  <a:srgbClr val="00B0F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yapmasına</a:t>
            </a:r>
            <a:r>
              <a:rPr lang="tr-TR" altLang="tr-TR" sz="2800" b="1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dış ticaret</a:t>
            </a:r>
            <a:r>
              <a:rPr lang="tr-TR" altLang="tr-TR" sz="2800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denir.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hangingPunct="0">
              <a:spcBef>
                <a:spcPct val="0"/>
              </a:spcBef>
              <a:buClrTx/>
              <a:buSzTx/>
              <a:buFont typeface="Arial" pitchFamily="34" charset="0"/>
              <a:buNone/>
              <a:defRPr/>
            </a:pP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Ü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lke i</a:t>
            </a:r>
            <a:r>
              <a:rPr lang="tr-TR" altLang="tr-TR" sz="2800" dirty="0">
                <a:solidFill>
                  <a:srgbClr val="C41E5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erisinde yapılan ekonomik faaliyetlere ise,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tr-TR" altLang="tr-TR" sz="28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lang="tr-TR" altLang="tr-TR" sz="2800" b="1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b="1" dirty="0">
                <a:solidFill>
                  <a:srgbClr val="7030A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ticaret</a:t>
            </a:r>
            <a:r>
              <a:rPr lang="tr-TR" altLang="tr-TR" sz="2800" dirty="0">
                <a:solidFill>
                  <a:srgbClr val="00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altLang="tr-TR" sz="2800" dirty="0">
                <a:solidFill>
                  <a:srgbClr val="C41E52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Calibri" panose="020F0502020204030204" pitchFamily="34" charset="0"/>
              </a:rPr>
              <a:t>denilmektedir.</a:t>
            </a:r>
            <a:endParaRPr lang="tr-TR" altLang="tr-TR" sz="2800" dirty="0">
              <a:solidFill>
                <a:srgbClr val="C41E5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Metin kutusu 6"/>
          <p:cNvSpPr txBox="1">
            <a:spLocks noChangeArrowheads="1"/>
          </p:cNvSpPr>
          <p:nvPr/>
        </p:nvSpPr>
        <p:spPr bwMode="auto">
          <a:xfrm>
            <a:off x="1092200" y="977900"/>
            <a:ext cx="99314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 b="1" u="sng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İHRACAT:</a:t>
            </a:r>
            <a:endParaRPr lang="tr-TR" sz="3200">
              <a:solidFill>
                <a:srgbClr val="00B0F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Bir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rettiği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nlerin fazlasını başka</a:t>
            </a:r>
            <a:r>
              <a:rPr lang="tr-TR" sz="3200">
                <a:solidFill>
                  <a:srgbClr val="0099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lkelere satar. Buna</a:t>
            </a:r>
            <a:r>
              <a:rPr 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ihracat</a:t>
            </a:r>
            <a:r>
              <a:rPr lang="tr-TR" sz="3200">
                <a:solidFill>
                  <a:srgbClr val="0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denir.</a:t>
            </a: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Dünya ihracat listelerinde Türkiye 33. en büyük ihracatçı konumunda yer alıyor. Bu listede Almanya 1,36 trilyon dolarlık ihracatıyla başı çekerken onu Çin, ABD ve Japonya takip </a:t>
            </a:r>
          </a:p>
          <a:p>
            <a:pPr eaLnBrk="0" hangingPunct="0"/>
            <a:r>
              <a:rPr 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etmektedir</a:t>
            </a:r>
            <a:r>
              <a:rPr lang="tr-TR" sz="3200">
                <a:solidFill>
                  <a:srgbClr val="C41E52"/>
                </a:solidFill>
                <a:ea typeface="Calibri"/>
              </a:rPr>
              <a:t>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Metin kutusu 5"/>
          <p:cNvSpPr txBox="1">
            <a:spLocks noChangeArrowheads="1"/>
          </p:cNvSpPr>
          <p:nvPr/>
        </p:nvSpPr>
        <p:spPr bwMode="auto">
          <a:xfrm>
            <a:off x="1041400" y="800100"/>
            <a:ext cx="10121900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Başlıca İhra</a:t>
            </a:r>
            <a:r>
              <a:rPr lang="tr-TR" altLang="tr-TR" sz="2800" b="1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Ettiklerimiz: </a:t>
            </a:r>
            <a:endParaRPr lang="tr-TR" altLang="tr-TR" sz="2800">
              <a:solidFill>
                <a:srgbClr val="7030A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Tarım 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nlerimiz: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Pamuk, fındık, kuru incir,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ekirdeksiz kuru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z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m, turun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giller, t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n, antepfıstığı,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ay, zeytin ve zeytinyağı, kuru kayısı.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Hayvansal 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2800" b="1">
                <a:solidFill>
                  <a:srgbClr val="92D050"/>
                </a:solidFill>
                <a:latin typeface="Calibri"/>
                <a:ea typeface="Calibri"/>
              </a:rPr>
              <a:t>ü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nlerimiz: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Y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n, deri, yumurta,canlı hayvan.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Madenlerimiz:</a:t>
            </a:r>
            <a:r>
              <a:rPr lang="tr-TR" altLang="tr-TR" sz="2800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Krom, bakır, demir, tuz, </a:t>
            </a:r>
            <a:r>
              <a:rPr lang="tr-TR" altLang="tr-TR" sz="2800">
                <a:solidFill>
                  <a:srgbClr val="C41E52"/>
                </a:solidFill>
                <a:latin typeface="Calibri"/>
                <a:ea typeface="Calibri"/>
              </a:rPr>
              <a:t>ç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inko,bor minerali, manganez, cıva, mermer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Dokuma ve Tekstil: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Pamuk ipliği, kumaş, hazır giyim, deri eşya, halı</a:t>
            </a:r>
            <a:endParaRPr lang="tr-TR" altLang="tr-TR" sz="2800" b="1">
              <a:solidFill>
                <a:srgbClr val="C41E52"/>
              </a:solidFill>
              <a:latin typeface="Comic Sans MS" pitchFamily="66" charset="0"/>
              <a:ea typeface="Calibri"/>
            </a:endParaRPr>
          </a:p>
          <a:p>
            <a:pPr eaLnBrk="0" hangingPunct="0"/>
            <a:r>
              <a:rPr lang="tr-TR" altLang="tr-TR" sz="2800" b="1">
                <a:solidFill>
                  <a:srgbClr val="7030A0"/>
                </a:solidFill>
                <a:latin typeface="Comic Sans MS" pitchFamily="66" charset="0"/>
                <a:ea typeface="Calibri"/>
              </a:rPr>
              <a:t>^</a:t>
            </a:r>
            <a:r>
              <a:rPr lang="tr-TR" altLang="tr-TR" sz="28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 b="1">
                <a:solidFill>
                  <a:srgbClr val="92D050"/>
                </a:solidFill>
                <a:latin typeface="Comic Sans MS" pitchFamily="66" charset="0"/>
                <a:ea typeface="Calibri"/>
              </a:rPr>
              <a:t>Sanayi Ürünleri:</a:t>
            </a:r>
            <a:r>
              <a:rPr lang="tr-TR" altLang="tr-TR" sz="2800">
                <a:solidFill>
                  <a:srgbClr val="92D05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2800">
                <a:solidFill>
                  <a:srgbClr val="C41E52"/>
                </a:solidFill>
                <a:latin typeface="Comic Sans MS" pitchFamily="66" charset="0"/>
                <a:ea typeface="Calibri"/>
              </a:rPr>
              <a:t>Demir-çelik, otomobil, beyaz eşya, televizyon, mobilya, kimyasal ürünler, gübre, cam, seramik, çimento </a:t>
            </a:r>
            <a:endParaRPr lang="tr-TR" altLang="tr-TR" sz="28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Metin kutusu 3"/>
          <p:cNvSpPr txBox="1">
            <a:spLocks noChangeArrowheads="1"/>
          </p:cNvSpPr>
          <p:nvPr/>
        </p:nvSpPr>
        <p:spPr bwMode="auto">
          <a:xfrm>
            <a:off x="1600200" y="292100"/>
            <a:ext cx="989330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Toplam ihracatımızın yaklaşık %40'ını oluşturan ilk 7 </a:t>
            </a:r>
            <a:r>
              <a:rPr lang="tr-TR" altLang="tr-TR" sz="3200" b="1">
                <a:solidFill>
                  <a:srgbClr val="0070C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 şunlardır:</a:t>
            </a:r>
            <a:endParaRPr lang="tr-TR" altLang="tr-TR" sz="3200">
              <a:solidFill>
                <a:srgbClr val="0070C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Almanya,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İngiltere,İtalya,Fransa,Rusya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,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İspanya</a:t>
            </a:r>
            <a:r>
              <a:rPr lang="tr-TR" altLang="tr-TR" sz="3200">
                <a:solidFill>
                  <a:srgbClr val="C41E52"/>
                </a:solidFill>
                <a:ea typeface="Calibri"/>
              </a:rPr>
              <a:t>,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ABD</a:t>
            </a:r>
          </a:p>
          <a:p>
            <a:pPr eaLnBrk="0" hangingPunct="0">
              <a:buFontTx/>
              <a:buChar char="•"/>
            </a:pPr>
            <a:endParaRPr lang="tr-TR" altLang="tr-TR" sz="3200">
              <a:solidFill>
                <a:srgbClr val="000000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</a:rPr>
              <a:t>Komşu </a:t>
            </a:r>
            <a:r>
              <a:rPr lang="tr-TR" altLang="tr-TR" sz="3200" b="1">
                <a:solidFill>
                  <a:srgbClr val="0070C0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0070C0"/>
                </a:solidFill>
                <a:latin typeface="Comic Sans MS" pitchFamily="66" charset="0"/>
                <a:ea typeface="Calibri"/>
              </a:rPr>
              <a:t>lkelerin İhracatımızdaki Yeri:</a:t>
            </a:r>
            <a:endParaRPr lang="tr-TR" altLang="tr-TR" sz="3200">
              <a:solidFill>
                <a:srgbClr val="0070C0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Yunanistan, Bulgaristan, İran, Azerbaycan, Suriye,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rcistan şeklinde sıralanmaktadır.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lkemizin komşu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lkelerle olan ihracatında ana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 sanayi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nleridir. Bu durum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lkemizin komşu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lkelere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ö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re saniyede geliştiğinin g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ö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stergesidir.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Metin kutusu 6"/>
          <p:cNvSpPr txBox="1">
            <a:spLocks noChangeArrowheads="1"/>
          </p:cNvSpPr>
          <p:nvPr/>
        </p:nvSpPr>
        <p:spPr bwMode="auto">
          <a:xfrm>
            <a:off x="1587500" y="419100"/>
            <a:ext cx="94996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 u="sng">
                <a:solidFill>
                  <a:srgbClr val="92D05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İTHALAT:</a:t>
            </a:r>
            <a:endParaRPr lang="tr-TR" altLang="tr-TR" sz="3200">
              <a:solidFill>
                <a:srgbClr val="92D05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Bir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, ham maddeyi veya hizmeti başka bir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lkeden satın alma işine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"ithalat"</a:t>
            </a:r>
            <a:r>
              <a:rPr lang="tr-TR" altLang="tr-TR" sz="3200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denir.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00B0F0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</a:rPr>
              <a:t>lkeler şu nedenlerden dolayı ithalat</a:t>
            </a:r>
            <a:r>
              <a:rPr lang="tr-TR" altLang="tr-TR" sz="3200" b="1">
                <a:solidFill>
                  <a:srgbClr val="FF0000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3200" b="1">
                <a:solidFill>
                  <a:srgbClr val="00B0F0"/>
                </a:solidFill>
                <a:latin typeface="Comic Sans MS" pitchFamily="66" charset="0"/>
                <a:ea typeface="Calibri"/>
              </a:rPr>
              <a:t>yaparlar:</a:t>
            </a:r>
            <a:endParaRPr lang="tr-TR" altLang="tr-TR" sz="3200">
              <a:solidFill>
                <a:srgbClr val="00B0F0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00B0F0"/>
                </a:solidFill>
                <a:latin typeface="Comic Sans MS" pitchFamily="66" charset="0"/>
                <a:ea typeface="Calibri"/>
              </a:rPr>
              <a:t>*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Satın alınan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 ya da ham madde o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lkede hi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ç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retilmiyor ya da bulunmuyor olabilir.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*Var olan kaynaklar, ihtiyacı karşılayacak d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zeyde olmayabilir.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*Dışarıdan alındığında daha ucuza mal olabilir ya da daha kârlı olabilir.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Metin kutusu 2"/>
          <p:cNvSpPr txBox="1">
            <a:spLocks noChangeArrowheads="1"/>
          </p:cNvSpPr>
          <p:nvPr/>
        </p:nvSpPr>
        <p:spPr bwMode="auto">
          <a:xfrm>
            <a:off x="1625600" y="520700"/>
            <a:ext cx="8966200" cy="637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2400" b="1" u="sng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Başlıca İthal Ettiklerimiz: </a:t>
            </a:r>
            <a:endParaRPr lang="tr-TR" altLang="tr-TR" sz="2400">
              <a:solidFill>
                <a:srgbClr val="00B0F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Petrol ve petrol ürünleri (ilk sırada yer alır).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Makine ve ulaştırma araçları.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Elektronik cihazlar(cep telefonu, bilgisayar ve bilgisayar parçaları, fotokopi makinesi, faks, televizyon, müzik sistemleri, elektronik oyuncaklar gibi)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Demir - çelik ürünleri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Taşkömürü, alüminyum, fosfat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Kimyasal maddeler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İlaç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Optik aletler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Lüks tüketim maddeleri (otomobil, giysi süs eşyaları, mobilya, dekorasyon malzemeleri gibi)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Kahve, muz, kakao, pirinç gibi tarım ürünleri </a:t>
            </a:r>
            <a:endParaRPr lang="tr-TR" altLang="tr-TR" sz="2400">
              <a:solidFill>
                <a:srgbClr val="C0000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24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İthalatımızda İlk Ona Giren </a:t>
            </a:r>
            <a:r>
              <a:rPr lang="tr-TR" altLang="tr-TR" sz="2400" b="1">
                <a:solidFill>
                  <a:srgbClr val="00B0F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2400" b="1">
                <a:solidFill>
                  <a:srgbClr val="00B0F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lkeler: 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Almanya, İtalya, Rusya, Fransa, İngiltere, ABD, İsvi</a:t>
            </a:r>
            <a:r>
              <a:rPr lang="tr-TR" altLang="tr-TR" sz="2400">
                <a:solidFill>
                  <a:srgbClr val="C0000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re, </a:t>
            </a:r>
            <a:r>
              <a:rPr lang="tr-TR" altLang="tr-TR" sz="2400">
                <a:solidFill>
                  <a:srgbClr val="C00000"/>
                </a:solidFill>
                <a:latin typeface="Calibri"/>
                <a:ea typeface="Calibri"/>
                <a:cs typeface="Times New Roman" pitchFamily="18" charset="0"/>
              </a:rPr>
              <a:t>Ç</a:t>
            </a:r>
            <a:r>
              <a:rPr lang="tr-TR" altLang="tr-TR" sz="2400">
                <a:solidFill>
                  <a:srgbClr val="C0000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in, İspanya, İsrail'dir.</a:t>
            </a:r>
            <a:endParaRPr lang="tr-TR" altLang="tr-TR" sz="2400">
              <a:solidFill>
                <a:srgbClr val="C00000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Metin kutusu 1"/>
          <p:cNvSpPr txBox="1">
            <a:spLocks noChangeArrowheads="1"/>
          </p:cNvSpPr>
          <p:nvPr/>
        </p:nvSpPr>
        <p:spPr bwMode="auto">
          <a:xfrm>
            <a:off x="1282700" y="444500"/>
            <a:ext cx="9753600" cy="649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altLang="tr-TR" sz="3200" b="1" u="sng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Komşu </a:t>
            </a:r>
            <a:r>
              <a:rPr lang="tr-TR" altLang="tr-TR" sz="3200" b="1" u="sng">
                <a:solidFill>
                  <a:srgbClr val="7030A0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 b="1" u="sng">
                <a:solidFill>
                  <a:srgbClr val="7030A0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lkelerin İthalatımızdaki Yeri: </a:t>
            </a:r>
            <a:endParaRPr lang="tr-TR" altLang="tr-TR" sz="3200">
              <a:solidFill>
                <a:srgbClr val="7030A0"/>
              </a:solidFill>
              <a:ea typeface="Calibri"/>
              <a:cs typeface="Times New Roman" pitchFamily="18" charset="0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İran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  <a:cs typeface="Times New Roman" pitchFamily="18" charset="0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  <a:cs typeface="Times New Roman" pitchFamily="18" charset="0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Bulgaristan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(Demir dışı metaller),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Yunanistan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(Tarımsal ham maddeler),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Suriye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G</a:t>
            </a:r>
            <a:r>
              <a:rPr lang="tr-TR" altLang="tr-TR" sz="3200" b="1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rcistan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(Madencilik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nleri),</a:t>
            </a:r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 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 b="1">
                <a:solidFill>
                  <a:srgbClr val="C41E52"/>
                </a:solidFill>
                <a:latin typeface="Comic Sans MS" pitchFamily="66" charset="0"/>
                <a:ea typeface="Calibri"/>
              </a:rPr>
              <a:t>Azerbaycan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 (Petrol ve 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C41E52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C41E52"/>
                </a:solidFill>
                <a:latin typeface="Comic Sans MS" pitchFamily="66" charset="0"/>
                <a:ea typeface="Calibri"/>
              </a:rPr>
              <a:t>nleri)</a:t>
            </a:r>
            <a:endParaRPr lang="tr-TR" altLang="tr-TR" sz="3200">
              <a:solidFill>
                <a:srgbClr val="C41E52"/>
              </a:solidFill>
              <a:ea typeface="Calibri"/>
            </a:endParaRPr>
          </a:p>
          <a:p>
            <a:pPr eaLnBrk="0" hangingPunct="0"/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T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rkiye'nin dış ticaretinde ithalat daha fazla yapılmaktadır. İthalatta en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ç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ok sanayi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nleri satın alınır.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lkemiz bir tarım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lkesi olduğundan en az tarım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n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 ithal edilir. T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rkiye'nin en fazla ithalat ve ihracat yaptığı </a:t>
            </a:r>
            <a:r>
              <a:rPr lang="tr-TR" altLang="tr-TR" sz="3200">
                <a:solidFill>
                  <a:srgbClr val="8C2390"/>
                </a:solidFill>
                <a:latin typeface="Calibri"/>
                <a:ea typeface="Calibri"/>
              </a:rPr>
              <a:t>ü</a:t>
            </a:r>
            <a:r>
              <a:rPr lang="tr-TR" altLang="tr-TR" sz="3200">
                <a:solidFill>
                  <a:srgbClr val="8C2390"/>
                </a:solidFill>
                <a:latin typeface="Comic Sans MS" pitchFamily="66" charset="0"/>
                <a:ea typeface="Calibri"/>
              </a:rPr>
              <a:t>lkelerin başında Almanya gelir.</a:t>
            </a:r>
            <a:endParaRPr lang="tr-TR" altLang="tr-TR" sz="3200">
              <a:solidFill>
                <a:srgbClr val="8C2390"/>
              </a:solidFill>
              <a:ea typeface="Calibri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16x9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ack_To_School">
      <a:dk1>
        <a:sysClr val="windowText" lastClr="000000"/>
      </a:dk1>
      <a:lt1>
        <a:sysClr val="window" lastClr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84491F"/>
      </a:accent3>
      <a:accent4>
        <a:srgbClr val="FEBE2F"/>
      </a:accent4>
      <a:accent5>
        <a:srgbClr val="6E1C1C"/>
      </a:accent5>
      <a:accent6>
        <a:srgbClr val="9EE0F8"/>
      </a:accent6>
      <a:hlink>
        <a:srgbClr val="EB7F23"/>
      </a:hlink>
      <a:folHlink>
        <a:srgbClr val="404040"/>
      </a:folHlink>
    </a:clrScheme>
    <a:fontScheme name="Back_to_School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Sonbahar eğlence sunusu (geniş ekran)</Template>
  <TotalTime>0</TotalTime>
  <Words>698</Words>
  <Application>Microsoft Office PowerPoint</Application>
  <PresentationFormat>Geniş ekran</PresentationFormat>
  <Paragraphs>53</Paragraphs>
  <Slides>10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7" baseType="lpstr">
      <vt:lpstr>Arial</vt:lpstr>
      <vt:lpstr>Calibri</vt:lpstr>
      <vt:lpstr>Cambria</vt:lpstr>
      <vt:lpstr>Comic Sans MS</vt:lpstr>
      <vt:lpstr>Times New Roman</vt:lpstr>
      <vt:lpstr>Tw Cen MT</vt:lpstr>
      <vt:lpstr>Back to School 16x9</vt:lpstr>
      <vt:lpstr>HEPİMİZİN DÜNYASI</vt:lpstr>
      <vt:lpstr>ÜLKELER VE EKONOMİK ALIŞVERİŞ: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/>
  <cp:keywords>www.sorubak.com</cp:keywords>
  <cp:lastModifiedBy/>
  <cp:revision>2</cp:revision>
  <dcterms:created xsi:type="dcterms:W3CDTF">2016-04-03T10:56:00Z</dcterms:created>
  <dcterms:modified xsi:type="dcterms:W3CDTF">2016-04-06T17:53:28Z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TC028952699991</vt:lpwstr>
  </property>
</Properties>
</file>