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08" r:id="rId2"/>
    <p:sldId id="274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60B34-A3C2-46FD-8487-DF169AF43E5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1576A-A10C-4BD8-A1C5-ACE866E30E0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0096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1576A-A10C-4BD8-A1C5-ACE866E30E04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3007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D6FA-F4FB-4A6B-9304-8D7D52B8C67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21B5-66F8-4D3B-BB3E-FFB66700434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0A995-15FF-4C5D-9872-958C517800E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1FB98-28DE-42BB-9655-6D5172B34A7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5CB6F-0E78-4FF0-B82D-F7E5722464B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86EF3-5331-492D-BEFB-70015161D4F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4926-DA34-4C66-8B52-5B8A1DCEE47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6C0C0-94E0-4352-ABC1-0480A3243A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C617-91B3-4CDF-8072-9F8E0F4B1F9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EFC9-9358-46B1-AB29-F260D859ED4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3FF9-9013-4090-90C1-F1CD21C5CAB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A5C94-F5DB-49F0-B725-A224D077495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3857" y="260648"/>
            <a:ext cx="895629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Açık ve Kapalı Hece 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Çalışmaları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U,K,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 E Sınıfı</a:t>
            </a: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kek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267744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tak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979712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tek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236235">
            <a:off x="2051720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788024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tik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339752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tok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tuk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148064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mak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339752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80112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mek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lak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990406">
            <a:off x="1998995" y="-112941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lek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266550">
            <a:off x="2074214" y="-409499"/>
            <a:ext cx="1776391" cy="285219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tum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95736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rak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23728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rek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267744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kel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kal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339752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08104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kem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979712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788024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kim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62872" y="13166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13166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kin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11760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kir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kar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95736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148064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ker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267744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tut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23728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kat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339752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rik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55776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kur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95736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kum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835696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mik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627784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mum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979712" y="0"/>
            <a:ext cx="1920407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lur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tur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051720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rum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979712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mut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868144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mut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776391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796136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114</Words>
  <Application>Microsoft Office PowerPoint</Application>
  <PresentationFormat>Ekran Gösterisi (4:3)</PresentationFormat>
  <Paragraphs>73</Paragraphs>
  <Slides>34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8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2013-12-22T10:04:44Z</dcterms:created>
  <dcterms:modified xsi:type="dcterms:W3CDTF">2015-11-26T21:19:13Z</dcterms:modified>
</cp:coreProperties>
</file>