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B63B2-F10B-4CFF-9F9B-A541A9C7A72E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D7D9C-6AC2-4388-9090-E5C8E425516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6258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D7D9C-6AC2-4388-9090-E5C8E4255164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9091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179512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611560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835696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491880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236296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83768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355976" y="332656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228184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8028384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971600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835696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635896" y="1484784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076056" y="1484784"/>
            <a:ext cx="194421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7092280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84380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923928" y="1484784"/>
            <a:ext cx="136815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6012160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7812360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kal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971600" y="332656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979712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923928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092280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771800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572000" y="332656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156176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596336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33164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539552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403648" y="1484784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2843808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4427984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907704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56388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5076056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6156176" y="1484784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80424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524328" y="1484784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824440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1" grpId="0"/>
      <p:bldP spid="22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25963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539552" y="33265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331640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843808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4572000" y="332656"/>
            <a:ext cx="129614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94015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979712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707904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004048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804248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740352" y="332656"/>
            <a:ext cx="140364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351912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1619672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3347864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67544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2555776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4283968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220072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5796136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6804248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596336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1" grpId="0"/>
      <p:bldP spid="22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 sı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611560" y="332656"/>
            <a:ext cx="14401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979712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923928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236296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987824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644008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516216" y="33265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668344" y="332656"/>
            <a:ext cx="14756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683568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619672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3491880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267744" y="1484784"/>
            <a:ext cx="136815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4139952" y="1484784"/>
            <a:ext cx="136815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364088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6228184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164288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8028384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611560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979712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923928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452320" y="332656"/>
            <a:ext cx="16916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987824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644008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516216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8172400" y="332656"/>
            <a:ext cx="971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6916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971600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763688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3491880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483768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4211960" y="1484784"/>
            <a:ext cx="129614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364088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5724128" y="1484784"/>
            <a:ext cx="14401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7164288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7524328" y="1484784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40364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611560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475656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987824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4427984" y="332656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868144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051720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635896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5004048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444208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380312" y="332656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100392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33164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403648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67544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051720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059832" y="1484784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3779912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572000" y="1484784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148064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084168" y="1484784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Yuvarlatılmış Dikdörtgen"/>
          <p:cNvSpPr/>
          <p:nvPr/>
        </p:nvSpPr>
        <p:spPr>
          <a:xfrm>
            <a:off x="7596336" y="1484784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6804248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8" name="27 Yuvarlatılmış Dikdörtgen"/>
          <p:cNvSpPr/>
          <p:nvPr/>
        </p:nvSpPr>
        <p:spPr>
          <a:xfrm>
            <a:off x="8532440" y="1484784"/>
            <a:ext cx="61156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61967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043608" y="332656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691680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347864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148064" y="332656"/>
            <a:ext cx="194421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sem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339752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355976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444208" y="33265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164288" y="332656"/>
            <a:ext cx="19797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956376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33164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403648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683568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267744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059832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3779912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788024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724128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588224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308304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40364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683568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475656" y="332656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347864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148064" y="332656"/>
            <a:ext cx="194421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339752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139952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084168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164288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740352" y="332656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619672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683568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555776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347864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139952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932040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724128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732240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524328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971600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835696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347864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292080" y="332656"/>
            <a:ext cx="201622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555776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283968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444208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380312" y="332656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388424" y="33265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835696" y="1484784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827584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555776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347864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139952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d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932040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do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652120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732240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452320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683568" y="332656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835696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491880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04048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yö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555776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139952" y="332656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940152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6732240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452320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619672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539552" y="1484784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483768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347864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28396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932040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652120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732240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380312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539552" y="332656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619672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275856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04048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339752" y="332656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067944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724128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6732240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308304" y="332656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619672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755576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267744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347864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139952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932040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724128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732240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308304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755576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835696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491880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436096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164288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771800" y="33265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355976" y="332656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372200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956376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99592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835696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419872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076056" y="1484784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6588224" y="1484784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699792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995936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80112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7020272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539552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619672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275856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04048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339752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139952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868144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6948264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740352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619672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755576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267744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347864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3995936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4932040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508104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732240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308304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683568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619672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275856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004048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339752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067944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5868144" y="33265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6732240" y="332656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524328" y="332656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8356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ben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907704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1043608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915816" y="1484784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563888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499992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5292080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6012160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948264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596336" y="1484784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61967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971600" y="33265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691680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275856" y="332656"/>
            <a:ext cx="216024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ban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508104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411760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b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572000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372200" y="33265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236296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956376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47565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547664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611560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267744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347864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3995936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5076056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6012160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732240" y="1484784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yü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668344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yü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043608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979712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07904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508104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699792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355976" y="332656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372200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236296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172400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47565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547664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611560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267744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347864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3995936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5076056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6012160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732240" y="1484784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yü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668344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755576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979712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07904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508104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699792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355976" y="332656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228184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236296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460432" y="332656"/>
            <a:ext cx="68356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61967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691680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899592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267744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347864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3995936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5076056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608416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876256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668344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755576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979712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07904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508104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dü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699792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355976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516216" y="33265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236296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100392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61967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691680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683568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627784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347864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3995936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5076056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608416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876256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668344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683568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979712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707904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508104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699792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4355976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6444208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7236296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100392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0" y="1484784"/>
            <a:ext cx="183569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1835696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899592" y="1484784"/>
            <a:ext cx="122413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2843808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3635896" y="1484784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Yuvarlatılmış Dikdörtgen"/>
          <p:cNvSpPr/>
          <p:nvPr/>
        </p:nvSpPr>
        <p:spPr>
          <a:xfrm>
            <a:off x="4355976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3" name="22 Yuvarlatılmış Dikdörtgen"/>
          <p:cNvSpPr/>
          <p:nvPr/>
        </p:nvSpPr>
        <p:spPr>
          <a:xfrm>
            <a:off x="5004048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Yuvarlatılmış Dikdörtgen"/>
          <p:cNvSpPr/>
          <p:nvPr/>
        </p:nvSpPr>
        <p:spPr>
          <a:xfrm>
            <a:off x="5868144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ş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Yuvarlatılmış Dikdörtgen"/>
          <p:cNvSpPr/>
          <p:nvPr/>
        </p:nvSpPr>
        <p:spPr>
          <a:xfrm>
            <a:off x="6588224" y="1484784"/>
            <a:ext cx="136815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şi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Yuvarlatılmış Dikdörtgen"/>
          <p:cNvSpPr/>
          <p:nvPr/>
        </p:nvSpPr>
        <p:spPr>
          <a:xfrm>
            <a:off x="7236296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3" grpId="0"/>
      <p:bldP spid="18" grpId="0"/>
      <p:bldP spid="21" grpId="0"/>
      <p:bldP spid="22" grpId="0"/>
      <p:bldP spid="24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755576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835696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491880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436096" y="332656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164288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411760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139952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084168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956376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97971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971600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2051720" y="1484784"/>
            <a:ext cx="165618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779912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436096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7092280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915816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499992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6012160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7740352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971600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835696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635896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164288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771800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932040" y="332656"/>
            <a:ext cx="36004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372200" y="33265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956376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54766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611560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619672" y="1484784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203848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4860032" y="1484784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6660232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195736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3995936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08104" y="1484784"/>
            <a:ext cx="115212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7452320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115616" y="33265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9797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7799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380312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771800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644008" y="33265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732240" y="33265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956376" y="332656"/>
            <a:ext cx="118762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6916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971600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763688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419872" y="1484784"/>
            <a:ext cx="208823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580112" y="1484784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7524328" y="1484784"/>
            <a:ext cx="161967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627784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716016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6804248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8316416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899592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9797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7799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380312" y="332656"/>
            <a:ext cx="151216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555776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499992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012160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740352" y="332656"/>
            <a:ext cx="140364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6916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827584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763688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419872" y="1484784"/>
            <a:ext cx="208823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5580112" y="1484784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7524328" y="1484784"/>
            <a:ext cx="161967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195736" y="1484784"/>
            <a:ext cx="129614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211960" y="1484784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6444208" y="1484784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8172400" y="1484784"/>
            <a:ext cx="971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827584" y="332656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9797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7799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380312" y="332656"/>
            <a:ext cx="176368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771800" y="332656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716016" y="33265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444208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8172400" y="332656"/>
            <a:ext cx="9716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69168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55576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763688" y="1484784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3419872" y="1484784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Yuvarlatılmış Dikdörtgen"/>
          <p:cNvSpPr/>
          <p:nvPr/>
        </p:nvSpPr>
        <p:spPr>
          <a:xfrm>
            <a:off x="4932040" y="1484784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6444208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2627784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139952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508104" y="1484784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7308304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187624" y="332656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9797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779912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092280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699792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499992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300192" y="332656"/>
            <a:ext cx="792088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884368" y="332656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187624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979712" y="1484784"/>
            <a:ext cx="208823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kor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4139952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6012160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203848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5076056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7092280" y="1484784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332656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kur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Yuvarlatılmış Dikdörtgen"/>
          <p:cNvSpPr/>
          <p:nvPr/>
        </p:nvSpPr>
        <p:spPr>
          <a:xfrm>
            <a:off x="1331640" y="332656"/>
            <a:ext cx="72008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1979712" y="332656"/>
            <a:ext cx="1872208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3923928" y="332656"/>
            <a:ext cx="1584176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580112" y="332656"/>
            <a:ext cx="144016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7092280" y="332656"/>
            <a:ext cx="172819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3203848" y="332656"/>
            <a:ext cx="5040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4499992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6228184" y="332656"/>
            <a:ext cx="8640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7740352" y="332656"/>
            <a:ext cx="100811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0" y="1484784"/>
            <a:ext cx="190770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kar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331640" y="1484784"/>
            <a:ext cx="648072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1979712" y="1484784"/>
            <a:ext cx="2088232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4139952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kon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6012160" y="1484784"/>
            <a:ext cx="1800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tre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3203848" y="1484784"/>
            <a:ext cx="93610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5436096" y="1484784"/>
            <a:ext cx="576064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6876256" y="1484784"/>
            <a:ext cx="10801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3" grpId="0"/>
      <p:bldP spid="18" grpId="0"/>
      <p:bldP spid="19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202</TotalTime>
  <Words>527</Words>
  <Application>Microsoft Office PowerPoint</Application>
  <PresentationFormat>Ekran Gösterisi (4:3)</PresentationFormat>
  <Paragraphs>526</Paragraphs>
  <Slides>26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1" baseType="lpstr">
      <vt:lpstr>Calibri</vt:lpstr>
      <vt:lpstr>Constantia</vt:lpstr>
      <vt:lpstr>Hand writing Mutlu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14</cp:revision>
  <dcterms:created xsi:type="dcterms:W3CDTF">2014-01-03T19:18:00Z</dcterms:created>
  <dcterms:modified xsi:type="dcterms:W3CDTF">2015-11-26T21:37:07Z</dcterms:modified>
</cp:coreProperties>
</file>