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43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C9176-41A0-40D4-A281-DACF5FFC3158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B68D0-3FFF-4DBE-904E-4C4E6A0A25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0969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B68D0-3FFF-4DBE-904E-4C4E6A0A258F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9710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2DAB7-9126-468A-BE6E-B3C428177A35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A3F9A-674C-43D2-824A-0AF6525B91F5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urat\Desktop\uça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60776">
            <a:off x="276375" y="-536123"/>
            <a:ext cx="2970039" cy="2911032"/>
          </a:xfrm>
          <a:prstGeom prst="rect">
            <a:avLst/>
          </a:prstGeom>
          <a:noFill/>
        </p:spPr>
      </p:pic>
      <p:sp>
        <p:nvSpPr>
          <p:cNvPr id="5" name="2 Alt Başlık"/>
          <p:cNvSpPr>
            <a:spLocks noGrp="1"/>
          </p:cNvSpPr>
          <p:nvPr>
            <p:ph type="subTitle" idx="1"/>
          </p:nvPr>
        </p:nvSpPr>
        <p:spPr>
          <a:xfrm>
            <a:off x="2339752" y="404664"/>
            <a:ext cx="6400800" cy="1752600"/>
          </a:xfrm>
        </p:spPr>
        <p:txBody>
          <a:bodyPr>
            <a:noAutofit/>
          </a:bodyPr>
          <a:lstStyle/>
          <a:p>
            <a:r>
              <a:rPr lang="tr-TR" sz="13200" dirty="0" smtClean="0">
                <a:solidFill>
                  <a:srgbClr val="FF0000"/>
                </a:solidFill>
                <a:latin typeface="Hand writing Mutlu" pitchFamily="2" charset="0"/>
              </a:rPr>
              <a:t>u</a:t>
            </a:r>
            <a:r>
              <a:rPr lang="tr-TR" sz="13200" dirty="0" smtClean="0">
                <a:solidFill>
                  <a:schemeClr val="tx1"/>
                </a:solidFill>
                <a:latin typeface="Hand writing Mutlu" pitchFamily="2" charset="0"/>
              </a:rPr>
              <a:t>çak</a:t>
            </a:r>
            <a:endParaRPr lang="tr-TR" sz="132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971600" y="404664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u </a:t>
            </a:r>
            <a:endParaRPr kumimoji="0" lang="tr-TR" sz="1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780928"/>
            <a:ext cx="4322919" cy="3177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Gülen Yüz"/>
          <p:cNvSpPr/>
          <p:nvPr/>
        </p:nvSpPr>
        <p:spPr>
          <a:xfrm>
            <a:off x="2555776" y="4725144"/>
            <a:ext cx="360040" cy="43204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3.9778E-6 L 0.07413 -0.06151 L 0.16181 -0.13737 L 0.20347 -0.19472 L 0.21563 -0.2049 L 0.10799 -0.02659 L 0.08959 0.03493 L 0.09271 0.05111 L 0.10799 0.09228 L 0.15729 0.09228 L 0.24184 0.01642 L 0.37413 -0.19889 L 0.25417 0.02059 L 0.2434 0.08187 L 0.26493 0.09228 L 0.31563 0.07794 L 0.37257 0.01434 " pathEditMode="relative" rAng="0" ptsTypes="AAAAAAAAAAAAAAAAA">
                                      <p:cBhvr>
                                        <p:cTn id="4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00" y="-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  <p:bldP spid="6" grpId="1" build="allAtOnce"/>
      <p:bldP spid="6" grpId="2" build="allAtOnce"/>
      <p:bldP spid="8" grpId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 Başlık"/>
          <p:cNvSpPr txBox="1">
            <a:spLocks/>
          </p:cNvSpPr>
          <p:nvPr/>
        </p:nvSpPr>
        <p:spPr>
          <a:xfrm>
            <a:off x="-3060848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</a:t>
            </a:r>
          </a:p>
        </p:txBody>
      </p:sp>
      <p:sp>
        <p:nvSpPr>
          <p:cNvPr id="13" name="1 Başlık"/>
          <p:cNvSpPr txBox="1">
            <a:spLocks/>
          </p:cNvSpPr>
          <p:nvPr/>
        </p:nvSpPr>
        <p:spPr>
          <a:xfrm>
            <a:off x="-3132856" y="33265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-468560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5" name="1 Başlık"/>
          <p:cNvSpPr txBox="1">
            <a:spLocks/>
          </p:cNvSpPr>
          <p:nvPr/>
        </p:nvSpPr>
        <p:spPr>
          <a:xfrm>
            <a:off x="1763688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6" name="1 Başlık"/>
          <p:cNvSpPr txBox="1">
            <a:spLocks/>
          </p:cNvSpPr>
          <p:nvPr/>
        </p:nvSpPr>
        <p:spPr>
          <a:xfrm>
            <a:off x="-972616" y="43651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-828600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3000" noProof="0" dirty="0" smtClean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t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21" name="1 Başlık"/>
          <p:cNvSpPr txBox="1">
            <a:spLocks/>
          </p:cNvSpPr>
          <p:nvPr/>
        </p:nvSpPr>
        <p:spPr>
          <a:xfrm>
            <a:off x="1835696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3000" noProof="0" dirty="0" smtClean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n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23" name="1 Başlık"/>
          <p:cNvSpPr txBox="1">
            <a:spLocks/>
          </p:cNvSpPr>
          <p:nvPr/>
        </p:nvSpPr>
        <p:spPr>
          <a:xfrm>
            <a:off x="3851920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r</a:t>
            </a: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2483768" y="450912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323528" y="34290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64162E-6 L 0.07118 -0.3167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0" y="-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64162E-6 L 0.12622 -0.3063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64162E-6 L 0.10261 -0.3063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64162E-6 L -0.425 0.2705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00" y="1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8844E-6 L 0.37031 0.1655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0" y="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4" grpId="0"/>
      <p:bldP spid="15" grpId="0"/>
      <p:bldP spid="16" grpId="0"/>
      <p:bldP spid="19" grpId="0"/>
      <p:bldP spid="19" grpId="1"/>
      <p:bldP spid="21" grpId="0"/>
      <p:bldP spid="21" grpId="1"/>
      <p:bldP spid="23" grpId="0"/>
      <p:bldP spid="23" grpId="1"/>
      <p:bldP spid="10" grpId="0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 Başlık"/>
          <p:cNvSpPr txBox="1">
            <a:spLocks/>
          </p:cNvSpPr>
          <p:nvPr/>
        </p:nvSpPr>
        <p:spPr>
          <a:xfrm>
            <a:off x="-3060848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</a:t>
            </a:r>
          </a:p>
        </p:txBody>
      </p:sp>
      <p:sp>
        <p:nvSpPr>
          <p:cNvPr id="13" name="1 Başlık"/>
          <p:cNvSpPr txBox="1">
            <a:spLocks/>
          </p:cNvSpPr>
          <p:nvPr/>
        </p:nvSpPr>
        <p:spPr>
          <a:xfrm>
            <a:off x="-3132856" y="33265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-468560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5" name="1 Başlık"/>
          <p:cNvSpPr txBox="1">
            <a:spLocks/>
          </p:cNvSpPr>
          <p:nvPr/>
        </p:nvSpPr>
        <p:spPr>
          <a:xfrm>
            <a:off x="1763688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6" name="1 Başlık"/>
          <p:cNvSpPr txBox="1">
            <a:spLocks/>
          </p:cNvSpPr>
          <p:nvPr/>
        </p:nvSpPr>
        <p:spPr>
          <a:xfrm>
            <a:off x="2771800" y="43651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-828600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3000" noProof="0" dirty="0" smtClean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t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21" name="1 Başlık"/>
          <p:cNvSpPr txBox="1">
            <a:spLocks/>
          </p:cNvSpPr>
          <p:nvPr/>
        </p:nvSpPr>
        <p:spPr>
          <a:xfrm>
            <a:off x="1835696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3000" noProof="0" dirty="0" smtClean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n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23" name="1 Başlık"/>
          <p:cNvSpPr txBox="1">
            <a:spLocks/>
          </p:cNvSpPr>
          <p:nvPr/>
        </p:nvSpPr>
        <p:spPr>
          <a:xfrm>
            <a:off x="-468560" y="443711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r</a:t>
            </a: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3635896" y="357301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2987824" y="450912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06358E-6 L 0.1026 0.3227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1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56069E-6 L 0.0474 0.3230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1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56069E-6 L 0.1184 0.3230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1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7341E-7 L -0.23594 0.0083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5087E-6 L 0.07118 0.1341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0" y="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9" grpId="0"/>
      <p:bldP spid="21" grpId="0"/>
      <p:bldP spid="23" grpId="0"/>
      <p:bldP spid="10" grpId="0"/>
      <p:bldP spid="10" grpId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 Başlık"/>
          <p:cNvSpPr txBox="1">
            <a:spLocks/>
          </p:cNvSpPr>
          <p:nvPr/>
        </p:nvSpPr>
        <p:spPr>
          <a:xfrm>
            <a:off x="-468560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5" name="1 Başlık"/>
          <p:cNvSpPr txBox="1">
            <a:spLocks/>
          </p:cNvSpPr>
          <p:nvPr/>
        </p:nvSpPr>
        <p:spPr>
          <a:xfrm>
            <a:off x="1763688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-2484784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3000" noProof="0" dirty="0" smtClean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t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21" name="1 Başlık"/>
          <p:cNvSpPr txBox="1">
            <a:spLocks/>
          </p:cNvSpPr>
          <p:nvPr/>
        </p:nvSpPr>
        <p:spPr>
          <a:xfrm>
            <a:off x="1835696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3000" noProof="0" dirty="0" smtClean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n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23" name="1 Başlık"/>
          <p:cNvSpPr txBox="1">
            <a:spLocks/>
          </p:cNvSpPr>
          <p:nvPr/>
        </p:nvSpPr>
        <p:spPr>
          <a:xfrm>
            <a:off x="-468560" y="443711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r</a:t>
            </a:r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-1476672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tur</a:t>
            </a: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3059832" y="45811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r</a:t>
            </a: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2848272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nur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56069E-6 L -0.12569 0.312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79769E-6 L -0.01545 -0.2642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-1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56069E-6 L 0.1184 0.3230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1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73988E-6 L 0.07899 -0.2645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-1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9" grpId="0"/>
      <p:bldP spid="21" grpId="0"/>
      <p:bldP spid="23" grpId="0"/>
      <p:bldP spid="23" grpId="1"/>
      <p:bldP spid="17" grpId="0"/>
      <p:bldP spid="18" grpId="0"/>
      <p:bldP spid="18" grpId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 Başlık"/>
          <p:cNvSpPr txBox="1">
            <a:spLocks/>
          </p:cNvSpPr>
          <p:nvPr/>
        </p:nvSpPr>
        <p:spPr>
          <a:xfrm>
            <a:off x="-468560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5" name="1 Başlık"/>
          <p:cNvSpPr txBox="1">
            <a:spLocks/>
          </p:cNvSpPr>
          <p:nvPr/>
        </p:nvSpPr>
        <p:spPr>
          <a:xfrm>
            <a:off x="1763688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u</a:t>
            </a: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-2484784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3000" dirty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r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21" name="1 Başlık"/>
          <p:cNvSpPr txBox="1">
            <a:spLocks/>
          </p:cNvSpPr>
          <p:nvPr/>
        </p:nvSpPr>
        <p:spPr>
          <a:xfrm>
            <a:off x="1835696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3000" dirty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m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23" name="1 Başlık"/>
          <p:cNvSpPr txBox="1">
            <a:spLocks/>
          </p:cNvSpPr>
          <p:nvPr/>
        </p:nvSpPr>
        <p:spPr>
          <a:xfrm>
            <a:off x="-468560" y="443711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3000" dirty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m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-1256184" y="25649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rum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3059832" y="45811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3000" dirty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m</a:t>
            </a:r>
            <a:endParaRPr kumimoji="0" lang="tr-TR" sz="13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3059832" y="260704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mum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56069E-6 L -0.10208 0.312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79769E-6 L 0.03178 -0.2749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-1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56069E-6 L 0.14202 0.3230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1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73988E-6 L 0.1342 -0.2749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-1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9" grpId="0"/>
      <p:bldP spid="21" grpId="0"/>
      <p:bldP spid="23" grpId="0"/>
      <p:bldP spid="23" grpId="1"/>
      <p:bldP spid="17" grpId="0"/>
      <p:bldP spid="18" grpId="0"/>
      <p:bldP spid="18" grpId="1"/>
      <p:bldP spid="2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40</Words>
  <Application>Microsoft Office PowerPoint</Application>
  <PresentationFormat>Ekran Gösterisi (4:3)</PresentationFormat>
  <Paragraphs>40</Paragraphs>
  <Slides>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9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Murat</dc:creator>
  <cp:keywords>www.sorubak.com</cp:keywords>
  <cp:lastModifiedBy>doğan</cp:lastModifiedBy>
  <cp:revision>23</cp:revision>
  <dcterms:created xsi:type="dcterms:W3CDTF">2015-11-30T21:39:14Z</dcterms:created>
  <dcterms:modified xsi:type="dcterms:W3CDTF">2015-12-02T12:21:38Z</dcterms:modified>
</cp:coreProperties>
</file>