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7765C-A35D-4384-98FA-BD0F47723D36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3BEB0-2998-4097-AF30-9CBEAB966B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7668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3BEB0-2998-4097-AF30-9CBEAB966BA2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336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42210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 sesi kelimelerini hecelerine ayırma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2987824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on-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un-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987824" y="0"/>
            <a:ext cx="3096344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mo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084168" y="0"/>
            <a:ext cx="3059832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tu-tu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2987824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o-nu</a:t>
            </a: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987824" y="0"/>
            <a:ext cx="3096344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o-nu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u-mu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084168" y="0"/>
            <a:ext cx="3059832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-tu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2987824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987824" y="0"/>
            <a:ext cx="3096344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084168" y="0"/>
            <a:ext cx="3059832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ar-mu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nu-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u-mu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7200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o-nu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o-tu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7200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E-mi-ne</a:t>
            </a:r>
            <a:endParaRPr lang="tr-TR" sz="60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u-yu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tu-tu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7200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mu-mu-nu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572000" y="0"/>
            <a:ext cx="4572000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ar-mu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-ta-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Ekran Gösterisi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2013-12-22T18:12:07Z</dcterms:created>
  <dcterms:modified xsi:type="dcterms:W3CDTF">2015-11-26T21:34:44Z</dcterms:modified>
</cp:coreProperties>
</file>