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65" r:id="rId3"/>
    <p:sldId id="266" r:id="rId4"/>
    <p:sldId id="267" r:id="rId5"/>
    <p:sldId id="268" r:id="rId6"/>
    <p:sldId id="269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F71E4-CAFF-4BB9-A656-A8036BDA8FDA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E9D029-72B0-4492-931B-2672421911B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5188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9D029-72B0-4492-931B-2672421911BC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5650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39552" y="404664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331640" y="404664"/>
            <a:ext cx="5760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404664"/>
            <a:ext cx="8640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362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9563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1700808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1700808"/>
            <a:ext cx="6480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1236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39552" y="404664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331640" y="404664"/>
            <a:ext cx="5760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404664"/>
            <a:ext cx="8640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362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9563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1700808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1700808"/>
            <a:ext cx="6480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1236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39552" y="404664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331640" y="404664"/>
            <a:ext cx="5760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404664"/>
            <a:ext cx="8640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362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9563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1700808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1700808"/>
            <a:ext cx="6480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1236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39552" y="404664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331640" y="404664"/>
            <a:ext cx="5760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404664"/>
            <a:ext cx="8640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362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9563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1700808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1700808"/>
            <a:ext cx="6480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1236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39552" y="404664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331640" y="404664"/>
            <a:ext cx="5760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404664"/>
            <a:ext cx="8640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362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9563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1700808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1700808"/>
            <a:ext cx="6480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1236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539552" y="404664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331640" y="404664"/>
            <a:ext cx="57606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2372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84380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7799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360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156176" y="404664"/>
            <a:ext cx="86409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2362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9563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7799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999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36096" y="1700808"/>
            <a:ext cx="79208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228184" y="1700808"/>
            <a:ext cx="6480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09228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81236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122</Words>
  <Application>Microsoft Office PowerPoint</Application>
  <PresentationFormat>Ekran Gösterisi (4:3)</PresentationFormat>
  <Paragraphs>122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0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2013-12-16T18:45:21Z</dcterms:created>
  <dcterms:modified xsi:type="dcterms:W3CDTF">2015-11-26T21:34:35Z</dcterms:modified>
</cp:coreProperties>
</file>