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6AD64D-2DD9-4F57-871F-C220D2B50217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9F78A7-0F90-42F3-9104-DB9CC7EF446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443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9F78A7-0F90-42F3-9104-DB9CC7EF446E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175874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C7F4C-17BC-4B7B-96A1-F49387FA70CD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6818F-322F-403E-9701-0745EE4962A2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68193-5D2A-43F6-B58B-99FB079F8193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12EE0-FE43-4639-ABFD-6AE6E0B7B49B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8D7AC-1617-473D-9E2B-DF4E3DC31A2A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46EB1-9D6D-4499-96FF-EF0346D5C14B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647B-E495-47CB-8C10-DF2103694CA3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29868-2B3F-441C-84E1-A898B26E5021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444F9-9DCC-4E69-A176-755AA10566D8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9361B-9C48-4FF7-8840-993317B4F560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B3358-65FF-484E-A6A8-813A3572CA92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541078-1317-47B8-ABEB-C0309563B7BF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60648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U Sesi </a:t>
            </a:r>
          </a:p>
          <a:p>
            <a:pPr algn="ctr"/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Hecelere  Ayırma Çalışması</a:t>
            </a:r>
          </a:p>
          <a:p>
            <a:pPr algn="ctr"/>
            <a:r>
              <a:rPr lang="tr-TR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1E</a:t>
            </a:r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Sınıfı Çalışmaları</a:t>
            </a:r>
          </a:p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 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1484784"/>
            <a:ext cx="1512168" cy="830997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Mi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3851920" y="1484784"/>
            <a:ext cx="1872208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mu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1331640" y="1484784"/>
            <a:ext cx="936104" cy="830997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5940152" y="1484784"/>
            <a:ext cx="1440160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tut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3059832" y="1484784"/>
            <a:ext cx="1152128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mu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7380312" y="1484784"/>
            <a:ext cx="216024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 flipH="1">
            <a:off x="323528" y="188640"/>
            <a:ext cx="1944216" cy="769441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Mi</a:t>
            </a:r>
            <a:r>
              <a:rPr lang="tr-TR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 flipH="1">
            <a:off x="3059832" y="260648"/>
            <a:ext cx="2232248" cy="769441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mu</a:t>
            </a:r>
            <a: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mu</a:t>
            </a:r>
            <a:endParaRPr lang="tr-TR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 flipH="1">
            <a:off x="6012160" y="260648"/>
            <a:ext cx="1296144" cy="769441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tut</a:t>
            </a:r>
            <a:endParaRPr lang="tr-TR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 flipH="1">
            <a:off x="7092280" y="188640"/>
            <a:ext cx="432048" cy="769441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179512" y="1412776"/>
            <a:ext cx="1224136" cy="91440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0" name="39 Dikdörtgen"/>
          <p:cNvSpPr/>
          <p:nvPr/>
        </p:nvSpPr>
        <p:spPr>
          <a:xfrm>
            <a:off x="1403648" y="1412776"/>
            <a:ext cx="914400" cy="91440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40 Dikdörtgen"/>
          <p:cNvSpPr/>
          <p:nvPr/>
        </p:nvSpPr>
        <p:spPr>
          <a:xfrm>
            <a:off x="3059832" y="1412776"/>
            <a:ext cx="1152128" cy="91440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41 Dikdörtgen"/>
          <p:cNvSpPr/>
          <p:nvPr/>
        </p:nvSpPr>
        <p:spPr>
          <a:xfrm>
            <a:off x="4211960" y="1412776"/>
            <a:ext cx="1152128" cy="91440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42 Dikdörtgen"/>
          <p:cNvSpPr/>
          <p:nvPr/>
        </p:nvSpPr>
        <p:spPr>
          <a:xfrm>
            <a:off x="6084168" y="1412776"/>
            <a:ext cx="1080120" cy="91440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Dikdörtgen"/>
          <p:cNvSpPr/>
          <p:nvPr/>
        </p:nvSpPr>
        <p:spPr>
          <a:xfrm>
            <a:off x="7308304" y="1412776"/>
            <a:ext cx="288032" cy="91440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5" name="44 Dikdörtgen"/>
          <p:cNvSpPr/>
          <p:nvPr/>
        </p:nvSpPr>
        <p:spPr>
          <a:xfrm>
            <a:off x="395536" y="2708920"/>
            <a:ext cx="7056784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Mine mumu tut</a:t>
            </a:r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22" grpId="0"/>
      <p:bldP spid="15" grpId="0"/>
      <p:bldP spid="26" grpId="0"/>
      <p:bldP spid="27" grpId="0"/>
      <p:bldP spid="29" grpId="0"/>
      <p:bldP spid="21" grpId="0"/>
      <p:bldP spid="23" grpId="0"/>
      <p:bldP spid="31" grpId="0"/>
      <p:bldP spid="4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1484784"/>
            <a:ext cx="1907704" cy="830997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Nur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3491880" y="1412776"/>
            <a:ext cx="864096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ri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051720" y="1412776"/>
            <a:ext cx="792088" cy="830997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el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4211960" y="1412776"/>
            <a:ext cx="864096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2843808" y="1412776"/>
            <a:ext cx="648072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8748464" y="1412776"/>
            <a:ext cx="216024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 flipH="1">
            <a:off x="323528" y="260648"/>
            <a:ext cx="1872208" cy="769441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Nur</a:t>
            </a:r>
            <a:endParaRPr lang="tr-TR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 flipH="1">
            <a:off x="2483768" y="260648"/>
            <a:ext cx="2808312" cy="769441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el</a:t>
            </a:r>
            <a: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ri</a:t>
            </a:r>
            <a: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 flipH="1">
            <a:off x="5652120" y="260648"/>
            <a:ext cx="2880320" cy="769441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un</a:t>
            </a:r>
            <a: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ma</a:t>
            </a:r>
            <a:endParaRPr lang="tr-TR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 flipH="1">
            <a:off x="8532440" y="188640"/>
            <a:ext cx="432048" cy="769441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179512" y="1412776"/>
            <a:ext cx="1584176" cy="91440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0" name="39 Dikdörtgen"/>
          <p:cNvSpPr/>
          <p:nvPr/>
        </p:nvSpPr>
        <p:spPr>
          <a:xfrm>
            <a:off x="2123728" y="1412776"/>
            <a:ext cx="720080" cy="91440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40 Dikdörtgen"/>
          <p:cNvSpPr/>
          <p:nvPr/>
        </p:nvSpPr>
        <p:spPr>
          <a:xfrm>
            <a:off x="2843808" y="1412776"/>
            <a:ext cx="720080" cy="91440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41 Dikdörtgen"/>
          <p:cNvSpPr/>
          <p:nvPr/>
        </p:nvSpPr>
        <p:spPr>
          <a:xfrm>
            <a:off x="3563888" y="1412776"/>
            <a:ext cx="720080" cy="91440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42 Dikdörtgen"/>
          <p:cNvSpPr/>
          <p:nvPr/>
        </p:nvSpPr>
        <p:spPr>
          <a:xfrm>
            <a:off x="4283968" y="1412776"/>
            <a:ext cx="1080120" cy="91440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Dikdörtgen"/>
          <p:cNvSpPr/>
          <p:nvPr/>
        </p:nvSpPr>
        <p:spPr>
          <a:xfrm>
            <a:off x="5724128" y="1412776"/>
            <a:ext cx="936104" cy="91440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5" name="44 Dikdörtgen"/>
          <p:cNvSpPr/>
          <p:nvPr/>
        </p:nvSpPr>
        <p:spPr>
          <a:xfrm>
            <a:off x="755576" y="2708920"/>
            <a:ext cx="7056784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Nur ellerini unlama</a:t>
            </a:r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6660232" y="1412776"/>
            <a:ext cx="792088" cy="91440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Dikdörtgen"/>
          <p:cNvSpPr/>
          <p:nvPr/>
        </p:nvSpPr>
        <p:spPr>
          <a:xfrm>
            <a:off x="7452320" y="1412776"/>
            <a:ext cx="1080120" cy="91440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Dikdörtgen"/>
          <p:cNvSpPr/>
          <p:nvPr/>
        </p:nvSpPr>
        <p:spPr>
          <a:xfrm>
            <a:off x="8711952" y="1412776"/>
            <a:ext cx="252536" cy="91440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27 Dikdörtgen"/>
          <p:cNvSpPr/>
          <p:nvPr/>
        </p:nvSpPr>
        <p:spPr>
          <a:xfrm>
            <a:off x="5508104" y="1412776"/>
            <a:ext cx="1368152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un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6660232" y="1412776"/>
            <a:ext cx="792088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7452320" y="1412776"/>
            <a:ext cx="1080120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ma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4" name="33 Düz Ok Bağlayıcısı"/>
          <p:cNvCxnSpPr>
            <a:endCxn id="39" idx="0"/>
          </p:cNvCxnSpPr>
          <p:nvPr/>
        </p:nvCxnSpPr>
        <p:spPr>
          <a:xfrm flipH="1">
            <a:off x="971600" y="836712"/>
            <a:ext cx="216024" cy="57606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6" name="35 Düz Ok Bağlayıcısı"/>
          <p:cNvCxnSpPr>
            <a:endCxn id="40" idx="0"/>
          </p:cNvCxnSpPr>
          <p:nvPr/>
        </p:nvCxnSpPr>
        <p:spPr>
          <a:xfrm flipH="1">
            <a:off x="2483768" y="908720"/>
            <a:ext cx="648072" cy="5040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37 Düz Ok Bağlayıcısı"/>
          <p:cNvCxnSpPr>
            <a:endCxn id="26" idx="0"/>
          </p:cNvCxnSpPr>
          <p:nvPr/>
        </p:nvCxnSpPr>
        <p:spPr>
          <a:xfrm flipH="1">
            <a:off x="3167844" y="836712"/>
            <a:ext cx="396044" cy="57606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7" name="46 Düz Ok Bağlayıcısı"/>
          <p:cNvCxnSpPr>
            <a:endCxn id="42" idx="0"/>
          </p:cNvCxnSpPr>
          <p:nvPr/>
        </p:nvCxnSpPr>
        <p:spPr>
          <a:xfrm flipH="1">
            <a:off x="3923928" y="836712"/>
            <a:ext cx="72008" cy="57606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9" name="48 Düz Ok Bağlayıcısı"/>
          <p:cNvCxnSpPr>
            <a:endCxn id="15" idx="0"/>
          </p:cNvCxnSpPr>
          <p:nvPr/>
        </p:nvCxnSpPr>
        <p:spPr>
          <a:xfrm>
            <a:off x="4499992" y="836712"/>
            <a:ext cx="144016" cy="57606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1" name="50 Düz Ok Bağlayıcısı"/>
          <p:cNvCxnSpPr>
            <a:endCxn id="28" idx="0"/>
          </p:cNvCxnSpPr>
          <p:nvPr/>
        </p:nvCxnSpPr>
        <p:spPr>
          <a:xfrm flipH="1">
            <a:off x="6192180" y="908720"/>
            <a:ext cx="252028" cy="5040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3" name="52 Düz Ok Bağlayıcısı"/>
          <p:cNvCxnSpPr>
            <a:endCxn id="30" idx="0"/>
          </p:cNvCxnSpPr>
          <p:nvPr/>
        </p:nvCxnSpPr>
        <p:spPr>
          <a:xfrm>
            <a:off x="7020272" y="836712"/>
            <a:ext cx="36004" cy="57606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5" name="54 Düz Ok Bağlayıcısı"/>
          <p:cNvCxnSpPr>
            <a:endCxn id="32" idx="0"/>
          </p:cNvCxnSpPr>
          <p:nvPr/>
        </p:nvCxnSpPr>
        <p:spPr>
          <a:xfrm>
            <a:off x="7740352" y="836712"/>
            <a:ext cx="252028" cy="57606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22" grpId="0"/>
      <p:bldP spid="15" grpId="0"/>
      <p:bldP spid="26" grpId="0"/>
      <p:bldP spid="27" grpId="0"/>
      <p:bldP spid="29" grpId="0"/>
      <p:bldP spid="21" grpId="0"/>
      <p:bldP spid="23" grpId="0"/>
      <p:bldP spid="31" grpId="0"/>
      <p:bldP spid="45" grpId="0"/>
      <p:bldP spid="28" grpId="0"/>
      <p:bldP spid="30" grpId="0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1484784"/>
            <a:ext cx="1331640" cy="830997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Tu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2771800" y="1412776"/>
            <a:ext cx="864096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ri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1043608" y="1484784"/>
            <a:ext cx="1080120" cy="830997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851920" y="1412776"/>
            <a:ext cx="1008112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2411760" y="1412776"/>
            <a:ext cx="432048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i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8172400" y="1412776"/>
            <a:ext cx="216024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 flipH="1">
            <a:off x="323528" y="260648"/>
            <a:ext cx="1872208" cy="769441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Tu</a:t>
            </a:r>
            <a: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</a:t>
            </a:r>
            <a:endParaRPr lang="tr-TR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 flipH="1">
            <a:off x="2483768" y="260648"/>
            <a:ext cx="1224136" cy="769441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i</a:t>
            </a:r>
            <a: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ri</a:t>
            </a:r>
            <a:endParaRPr lang="tr-TR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 flipH="1">
            <a:off x="4067944" y="260648"/>
            <a:ext cx="2808312" cy="769441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</a:t>
            </a:r>
            <a: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ler</a:t>
            </a:r>
            <a:endParaRPr lang="tr-TR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 flipH="1">
            <a:off x="7668344" y="260648"/>
            <a:ext cx="432048" cy="769441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179512" y="1412776"/>
            <a:ext cx="936104" cy="91440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0" name="39 Dikdörtgen"/>
          <p:cNvSpPr/>
          <p:nvPr/>
        </p:nvSpPr>
        <p:spPr>
          <a:xfrm>
            <a:off x="1115616" y="1412776"/>
            <a:ext cx="936104" cy="91440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40 Dikdörtgen"/>
          <p:cNvSpPr/>
          <p:nvPr/>
        </p:nvSpPr>
        <p:spPr>
          <a:xfrm>
            <a:off x="2483768" y="1412776"/>
            <a:ext cx="360040" cy="91440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41 Dikdörtgen"/>
          <p:cNvSpPr/>
          <p:nvPr/>
        </p:nvSpPr>
        <p:spPr>
          <a:xfrm>
            <a:off x="2843808" y="1412776"/>
            <a:ext cx="720080" cy="91440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42 Dikdörtgen"/>
          <p:cNvSpPr/>
          <p:nvPr/>
        </p:nvSpPr>
        <p:spPr>
          <a:xfrm>
            <a:off x="3923928" y="1412776"/>
            <a:ext cx="936104" cy="91440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Dikdörtgen"/>
          <p:cNvSpPr/>
          <p:nvPr/>
        </p:nvSpPr>
        <p:spPr>
          <a:xfrm>
            <a:off x="4860032" y="1412776"/>
            <a:ext cx="864096" cy="91440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5" name="44 Dikdörtgen"/>
          <p:cNvSpPr/>
          <p:nvPr/>
        </p:nvSpPr>
        <p:spPr>
          <a:xfrm>
            <a:off x="755576" y="2708920"/>
            <a:ext cx="7056784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Tuna iri naneler al</a:t>
            </a:r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5724128" y="1412776"/>
            <a:ext cx="936104" cy="91440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Dikdörtgen"/>
          <p:cNvSpPr/>
          <p:nvPr/>
        </p:nvSpPr>
        <p:spPr>
          <a:xfrm>
            <a:off x="7092280" y="1412776"/>
            <a:ext cx="864096" cy="91440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Dikdörtgen"/>
          <p:cNvSpPr/>
          <p:nvPr/>
        </p:nvSpPr>
        <p:spPr>
          <a:xfrm>
            <a:off x="8172400" y="1412776"/>
            <a:ext cx="252536" cy="91440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27 Dikdörtgen"/>
          <p:cNvSpPr/>
          <p:nvPr/>
        </p:nvSpPr>
        <p:spPr>
          <a:xfrm>
            <a:off x="4788024" y="1412776"/>
            <a:ext cx="1008112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5580112" y="1412776"/>
            <a:ext cx="1224136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ler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6948264" y="1412776"/>
            <a:ext cx="1080120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4" name="33 Düz Ok Bağlayıcısı"/>
          <p:cNvCxnSpPr>
            <a:endCxn id="39" idx="0"/>
          </p:cNvCxnSpPr>
          <p:nvPr/>
        </p:nvCxnSpPr>
        <p:spPr>
          <a:xfrm flipH="1">
            <a:off x="647564" y="836712"/>
            <a:ext cx="252028" cy="57606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6" name="35 Düz Ok Bağlayıcısı"/>
          <p:cNvCxnSpPr>
            <a:endCxn id="40" idx="0"/>
          </p:cNvCxnSpPr>
          <p:nvPr/>
        </p:nvCxnSpPr>
        <p:spPr>
          <a:xfrm flipH="1">
            <a:off x="1583668" y="908720"/>
            <a:ext cx="36004" cy="5040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37 Düz Ok Bağlayıcısı"/>
          <p:cNvCxnSpPr>
            <a:endCxn id="26" idx="0"/>
          </p:cNvCxnSpPr>
          <p:nvPr/>
        </p:nvCxnSpPr>
        <p:spPr>
          <a:xfrm flipH="1">
            <a:off x="2627784" y="836712"/>
            <a:ext cx="144016" cy="57606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7" name="46 Düz Ok Bağlayıcısı"/>
          <p:cNvCxnSpPr>
            <a:endCxn id="42" idx="0"/>
          </p:cNvCxnSpPr>
          <p:nvPr/>
        </p:nvCxnSpPr>
        <p:spPr>
          <a:xfrm flipH="1">
            <a:off x="3203848" y="836712"/>
            <a:ext cx="72008" cy="57606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9" name="48 Düz Ok Bağlayıcısı"/>
          <p:cNvCxnSpPr>
            <a:endCxn id="15" idx="0"/>
          </p:cNvCxnSpPr>
          <p:nvPr/>
        </p:nvCxnSpPr>
        <p:spPr>
          <a:xfrm flipH="1">
            <a:off x="4355976" y="836712"/>
            <a:ext cx="504056" cy="57606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1" name="50 Düz Ok Bağlayıcısı"/>
          <p:cNvCxnSpPr>
            <a:endCxn id="28" idx="0"/>
          </p:cNvCxnSpPr>
          <p:nvPr/>
        </p:nvCxnSpPr>
        <p:spPr>
          <a:xfrm flipH="1">
            <a:off x="5292080" y="908720"/>
            <a:ext cx="216024" cy="5040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3" name="52 Düz Ok Bağlayıcısı"/>
          <p:cNvCxnSpPr>
            <a:endCxn id="30" idx="0"/>
          </p:cNvCxnSpPr>
          <p:nvPr/>
        </p:nvCxnSpPr>
        <p:spPr>
          <a:xfrm>
            <a:off x="6084168" y="836712"/>
            <a:ext cx="108012" cy="57606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5" name="54 Düz Ok Bağlayıcısı"/>
          <p:cNvCxnSpPr>
            <a:endCxn id="32" idx="0"/>
          </p:cNvCxnSpPr>
          <p:nvPr/>
        </p:nvCxnSpPr>
        <p:spPr>
          <a:xfrm>
            <a:off x="7236296" y="836712"/>
            <a:ext cx="252028" cy="57606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5" name="34 Dikdörtgen"/>
          <p:cNvSpPr/>
          <p:nvPr/>
        </p:nvSpPr>
        <p:spPr>
          <a:xfrm flipH="1">
            <a:off x="6732240" y="260648"/>
            <a:ext cx="864096" cy="769441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22" grpId="0"/>
      <p:bldP spid="15" grpId="0"/>
      <p:bldP spid="26" grpId="0"/>
      <p:bldP spid="27" grpId="0"/>
      <p:bldP spid="29" grpId="0"/>
      <p:bldP spid="21" grpId="0"/>
      <p:bldP spid="23" grpId="0"/>
      <p:bldP spid="31" grpId="0"/>
      <p:bldP spid="45" grpId="0"/>
      <p:bldP spid="28" grpId="0"/>
      <p:bldP spid="30" grpId="0"/>
      <p:bldP spid="32" grpId="0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1484784"/>
            <a:ext cx="1691680" cy="830997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4211960" y="1484784"/>
            <a:ext cx="1080120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899592" y="1484784"/>
            <a:ext cx="1872208" cy="830997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nur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5652120" y="1412776"/>
            <a:ext cx="1008112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ot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3419872" y="1484784"/>
            <a:ext cx="792088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7164288" y="1484784"/>
            <a:ext cx="936104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 flipH="1">
            <a:off x="323528" y="188640"/>
            <a:ext cx="2448272" cy="769441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</a:t>
            </a:r>
            <a: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nur</a:t>
            </a:r>
            <a:endParaRPr lang="tr-TR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 flipH="1">
            <a:off x="3419872" y="260648"/>
            <a:ext cx="1872208" cy="769441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 flipH="1">
            <a:off x="5148064" y="260648"/>
            <a:ext cx="1800200" cy="769441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ot</a:t>
            </a:r>
            <a:endParaRPr lang="tr-TR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 flipH="1">
            <a:off x="7092280" y="260648"/>
            <a:ext cx="864096" cy="769441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467544" y="1412776"/>
            <a:ext cx="720080" cy="91440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0" name="39 Dikdörtgen"/>
          <p:cNvSpPr/>
          <p:nvPr/>
        </p:nvSpPr>
        <p:spPr>
          <a:xfrm>
            <a:off x="1187624" y="1412776"/>
            <a:ext cx="1296144" cy="91440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40 Dikdörtgen"/>
          <p:cNvSpPr/>
          <p:nvPr/>
        </p:nvSpPr>
        <p:spPr>
          <a:xfrm>
            <a:off x="3563888" y="1412776"/>
            <a:ext cx="648072" cy="91440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41 Dikdörtgen"/>
          <p:cNvSpPr/>
          <p:nvPr/>
        </p:nvSpPr>
        <p:spPr>
          <a:xfrm>
            <a:off x="4211960" y="1412776"/>
            <a:ext cx="936104" cy="91440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42 Dikdörtgen"/>
          <p:cNvSpPr/>
          <p:nvPr/>
        </p:nvSpPr>
        <p:spPr>
          <a:xfrm>
            <a:off x="5724128" y="1412776"/>
            <a:ext cx="792088" cy="91440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Dikdörtgen"/>
          <p:cNvSpPr/>
          <p:nvPr/>
        </p:nvSpPr>
        <p:spPr>
          <a:xfrm>
            <a:off x="7164288" y="1412776"/>
            <a:ext cx="936104" cy="91440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5" name="44 Dikdörtgen"/>
          <p:cNvSpPr/>
          <p:nvPr/>
        </p:nvSpPr>
        <p:spPr>
          <a:xfrm>
            <a:off x="395536" y="2708920"/>
            <a:ext cx="7056784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Onur ata ot at</a:t>
            </a:r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 flipH="1">
            <a:off x="7884368" y="260648"/>
            <a:ext cx="864096" cy="769441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8244408" y="1412776"/>
            <a:ext cx="360040" cy="91440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.</a:t>
            </a:r>
            <a:endParaRPr lang="tr-TR" sz="4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22" grpId="0"/>
      <p:bldP spid="15" grpId="0"/>
      <p:bldP spid="26" grpId="0"/>
      <p:bldP spid="27" grpId="0"/>
      <p:bldP spid="29" grpId="0"/>
      <p:bldP spid="21" grpId="0"/>
      <p:bldP spid="23" grpId="0"/>
      <p:bldP spid="31" grpId="0"/>
      <p:bldP spid="45" grpId="0"/>
      <p:bldP spid="20" grpId="0"/>
      <p:bldP spid="24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88</Words>
  <Application>Microsoft Office PowerPoint</Application>
  <PresentationFormat>Ekran Gösterisi (4:3)</PresentationFormat>
  <Paragraphs>64</Paragraphs>
  <Slides>5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9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4</cp:revision>
  <dcterms:created xsi:type="dcterms:W3CDTF">2013-12-16T07:33:54Z</dcterms:created>
  <dcterms:modified xsi:type="dcterms:W3CDTF">2015-11-26T21:34:26Z</dcterms:modified>
</cp:coreProperties>
</file>