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547E3-B222-4EE9-8AF1-A5A353DE7001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1D312-8623-41E6-962D-C3A5F554FDC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7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1D312-8623-41E6-962D-C3A5F554FDCB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9006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844C7-40CD-4E1B-A5B6-D983A4A4D341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166B2-DAC3-4A47-A1AF-E56EE716996F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B734F-471E-4D7D-A882-44A476CAF0FB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552E9-2683-4766-8D40-4C45AFB1A25E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093C8-0C9F-414A-ADBF-7068C3FFB8A5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A05B-88F6-47B8-97FC-8469A2CBD33D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03038-0F78-4E74-8FB7-BF8AD41CAF5A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E3611-F4C6-4B95-A1C2-F9B92688BC12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F8AB-E238-459B-AF7F-4E906EE5B597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DEAED-D833-480D-B148-B40AD829A7EB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2184-F9C7-4E52-B500-81B00DB8871E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0C5C4-7D53-4A1D-B3B4-C300E4121A7F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476672"/>
            <a:ext cx="9144000" cy="3744416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U SESİ HECE ÇALIŞMALARI</a:t>
            </a:r>
          </a:p>
          <a:p>
            <a:pPr algn="ctr"/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1/E SINIFI</a:t>
            </a:r>
          </a:p>
          <a:p>
            <a:pPr algn="ctr"/>
            <a:r>
              <a:rPr lang="tr-TR" sz="4000" dirty="0" smtClean="0">
                <a:solidFill>
                  <a:srgbClr val="FFFF00"/>
                </a:solidFill>
                <a:latin typeface="Hand writing Mutlu" pitchFamily="2" charset="0"/>
              </a:rPr>
              <a:t>2013-2014</a:t>
            </a:r>
          </a:p>
          <a:p>
            <a:pPr algn="ctr"/>
            <a:endParaRPr lang="tr-TR" sz="4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395536" y="476672"/>
            <a:ext cx="864096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59632" y="476672"/>
            <a:ext cx="165618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nur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915816" y="476672"/>
            <a:ext cx="136815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932040" y="476672"/>
            <a:ext cx="1224136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156176" y="476672"/>
            <a:ext cx="1512168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596336" y="476672"/>
            <a:ext cx="1152128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411760" y="1772816"/>
            <a:ext cx="864096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275856" y="1772816"/>
            <a:ext cx="165618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tur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932040" y="1772816"/>
            <a:ext cx="136815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latin typeface="Hand writing Mutlu" pitchFamily="2" charset="0"/>
              </a:rPr>
              <a:t>u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03648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419872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latin typeface="Hand writing Mutlu" pitchFamily="2" charset="0"/>
              </a:rPr>
              <a:t>u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012160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948264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51720" y="1916832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987824" y="1916832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1844824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580112" y="1844824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03648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419872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012160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948264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51720" y="1916832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987824" y="1916832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1916832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580112" y="1916832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548680"/>
            <a:ext cx="129614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latin typeface="Hand writing Mutlu" pitchFamily="2" charset="0"/>
              </a:rPr>
              <a:t>ru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19672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275856" y="548680"/>
            <a:ext cx="108012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latin typeface="Hand writing Mutlu" pitchFamily="2" charset="0"/>
              </a:rPr>
              <a:t>tu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940152" y="548680"/>
            <a:ext cx="100811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948264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07704" y="1916832"/>
            <a:ext cx="108012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987824" y="1916832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572000" y="1916832"/>
            <a:ext cx="100811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580112" y="1916832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548680"/>
            <a:ext cx="108012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latin typeface="Hand writing Mutlu" pitchFamily="2" charset="0"/>
              </a:rPr>
              <a:t>ul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547664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275856" y="548680"/>
            <a:ext cx="108012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latin typeface="Hand writing Mutlu" pitchFamily="2" charset="0"/>
              </a:rPr>
              <a:t>ut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228184" y="548680"/>
            <a:ext cx="136815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un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7596336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619672" y="1916832"/>
            <a:ext cx="136815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um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987824" y="1916832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1916832"/>
            <a:ext cx="144016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on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084168" y="1916832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548680"/>
            <a:ext cx="1512168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tut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339752" y="548680"/>
            <a:ext cx="1584176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139952" y="548680"/>
            <a:ext cx="180020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nur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156176" y="548680"/>
            <a:ext cx="201622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mum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95536" y="1772816"/>
            <a:ext cx="1944216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mut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483768" y="1772816"/>
            <a:ext cx="180020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nun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427984" y="1772816"/>
            <a:ext cx="1944216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tum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516216" y="1772816"/>
            <a:ext cx="180020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67544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latin typeface="Hand writing Mutlu" pitchFamily="2" charset="0"/>
              </a:rPr>
              <a:t>ot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03648" y="548680"/>
            <a:ext cx="1152128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131840" y="548680"/>
            <a:ext cx="108012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latin typeface="Hand writing Mutlu" pitchFamily="2" charset="0"/>
              </a:rPr>
              <a:t>on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211960" y="548680"/>
            <a:ext cx="100811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724128" y="548680"/>
            <a:ext cx="180020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mor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7524328" y="548680"/>
            <a:ext cx="1152128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331640" y="1916832"/>
            <a:ext cx="165618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mut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987824" y="1916832"/>
            <a:ext cx="108012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148064" y="1916832"/>
            <a:ext cx="144016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tut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588224" y="1916832"/>
            <a:ext cx="1152128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3568" y="548680"/>
            <a:ext cx="72008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latin typeface="Hand writing Mutlu" pitchFamily="2" charset="0"/>
              </a:rPr>
              <a:t>u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03648" y="548680"/>
            <a:ext cx="1584176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nut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563888" y="548680"/>
            <a:ext cx="64807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211960" y="548680"/>
            <a:ext cx="144016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228184" y="548680"/>
            <a:ext cx="93610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to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7164288" y="548680"/>
            <a:ext cx="172819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run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331640" y="1916832"/>
            <a:ext cx="864096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195736" y="1916832"/>
            <a:ext cx="1872208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mut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148064" y="1916832"/>
            <a:ext cx="720080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868144" y="1916832"/>
            <a:ext cx="165618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99592" y="548680"/>
            <a:ext cx="1512168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latin typeface="Hand writing Mutlu" pitchFamily="2" charset="0"/>
              </a:rPr>
              <a:t>tur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411760" y="548680"/>
            <a:ext cx="1152128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644008" y="548680"/>
            <a:ext cx="64807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latin typeface="Hand writing Mutlu" pitchFamily="2" charset="0"/>
              </a:rPr>
              <a:t>u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292080" y="548680"/>
            <a:ext cx="165618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mut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948264" y="548680"/>
            <a:ext cx="1152128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23528" y="1916832"/>
            <a:ext cx="864096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187624" y="1916832"/>
            <a:ext cx="1656184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nut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843808" y="1916832"/>
            <a:ext cx="136815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1916832"/>
            <a:ext cx="100811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652120" y="1916832"/>
            <a:ext cx="172819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tum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380312" y="1916832"/>
            <a:ext cx="1008112" cy="1008112"/>
          </a:xfrm>
          <a:prstGeom prst="rect">
            <a:avLst/>
          </a:prstGeom>
          <a:solidFill>
            <a:srgbClr val="00B0F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chemeClr val="tx1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Microsoft Office PowerPoint</Application>
  <PresentationFormat>Ekran Gösterisi (4:3)</PresentationFormat>
  <Paragraphs>103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2</cp:revision>
  <dcterms:created xsi:type="dcterms:W3CDTF">2013-12-15T06:29:19Z</dcterms:created>
  <dcterms:modified xsi:type="dcterms:W3CDTF">2015-11-26T21:34:58Z</dcterms:modified>
</cp:coreProperties>
</file>