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EFF71-C2E5-43F4-A19D-BD63B7837E7D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866AB-57A1-4D3C-94B5-0288289572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8951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866AB-57A1-4D3C-94B5-0288289572CB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1497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866AB-57A1-4D3C-94B5-0288289572CB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0063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2B199-655A-46E8-99C7-C9BE7605677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07F9-D748-4F12-BBEE-499EE56D895E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8593E-004C-447D-9733-CD333E234DE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5218B-8A3D-4614-80AB-293A6373657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D759-FB80-468E-9A43-EC6DD21B1AE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4D8D5-7501-480C-BFC7-3558C1DFF59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7A98-9E0B-4284-9BC4-14ABCFEF96F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6287-0FDA-4E69-AB85-09AA77C92C1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E433-E7B0-47E5-89F1-5BF3B367A96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0E9EE-1915-4562-9D54-2A2F07CE254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97BAB-63AD-4BEF-AD6D-E341210DC6F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3281E-709B-4C32-B603-0F7200A485E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715" y="332657"/>
            <a:ext cx="908857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Manisa </a:t>
            </a:r>
            <a:r>
              <a:rPr lang="tr-TR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Tarzanı</a:t>
            </a:r>
            <a:r>
              <a:rPr lang="tr-TR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Ahmet Bedevi İlkokulu</a:t>
            </a:r>
          </a:p>
          <a:p>
            <a:pPr algn="ctr"/>
            <a:r>
              <a:rPr lang="tr-TR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2013-2014</a:t>
            </a:r>
          </a:p>
          <a:p>
            <a:pPr algn="ctr"/>
            <a:r>
              <a:rPr lang="tr-TR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1/E Sınıfı</a:t>
            </a:r>
            <a:endParaRPr lang="tr-TR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tr-TR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U Sesi Cümle çalışması</a:t>
            </a:r>
            <a:endParaRPr lang="tr-TR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Erhan KESKİN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260648"/>
            <a:ext cx="1152128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491880" y="332656"/>
            <a:ext cx="194421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tum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228184" y="332656"/>
            <a:ext cx="115212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ol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147565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27584" y="1556792"/>
            <a:ext cx="223224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ran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556792"/>
            <a:ext cx="79208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59832" y="1556792"/>
            <a:ext cx="158417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lin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228184" y="1556792"/>
            <a:ext cx="194421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971600" y="260648"/>
            <a:ext cx="1800200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mut,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860032" y="332656"/>
            <a:ext cx="122413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499992" y="1556792"/>
            <a:ext cx="129614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20072" y="1556792"/>
            <a:ext cx="158417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lu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71800" y="332656"/>
            <a:ext cx="136815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236296" y="260648"/>
            <a:ext cx="36004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740352" y="1556792"/>
            <a:ext cx="64807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15" grpId="0"/>
      <p:bldP spid="24" grpId="0"/>
      <p:bldP spid="25" grpId="0"/>
      <p:bldP spid="26" grpId="0"/>
      <p:bldP spid="16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60648"/>
            <a:ext cx="1619672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699792" y="260648"/>
            <a:ext cx="187220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lum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427984" y="260648"/>
            <a:ext cx="165618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89959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5536" y="1556792"/>
            <a:ext cx="180020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979712" y="1556792"/>
            <a:ext cx="136815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915816" y="1556792"/>
            <a:ext cx="136815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228184" y="1556792"/>
            <a:ext cx="194421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619672" y="260648"/>
            <a:ext cx="792088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283968" y="260648"/>
            <a:ext cx="86409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283968" y="1556792"/>
            <a:ext cx="115212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04048" y="1556792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267744" y="260648"/>
            <a:ext cx="93610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868144" y="188640"/>
            <a:ext cx="57606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740352" y="1556792"/>
            <a:ext cx="64807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940152" y="188640"/>
            <a:ext cx="194421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lur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7452320" y="188640"/>
            <a:ext cx="144016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8783960" y="332656"/>
            <a:ext cx="360040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15" grpId="0"/>
      <p:bldP spid="24" grpId="0"/>
      <p:bldP spid="25" grpId="0"/>
      <p:bldP spid="26" grpId="0"/>
      <p:bldP spid="16" grpId="0"/>
      <p:bldP spid="23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60648"/>
            <a:ext cx="1331640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059832" y="260648"/>
            <a:ext cx="151216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tum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89959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5536" y="1556792"/>
            <a:ext cx="180020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979712" y="1556792"/>
            <a:ext cx="165618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mut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203848" y="1556792"/>
            <a:ext cx="100811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067944" y="1556792"/>
            <a:ext cx="194421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827584" y="260648"/>
            <a:ext cx="1584176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mur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283968" y="260648"/>
            <a:ext cx="86409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267744" y="260648"/>
            <a:ext cx="122413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580112" y="1556792"/>
            <a:ext cx="64807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292080" y="260648"/>
            <a:ext cx="151216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660232" y="260648"/>
            <a:ext cx="360040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15" grpId="0"/>
      <p:bldP spid="26" grpId="0"/>
      <p:bldP spid="23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60648"/>
            <a:ext cx="1619672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699792" y="260648"/>
            <a:ext cx="115212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140364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5576" y="1556792"/>
            <a:ext cx="144016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979712" y="1556792"/>
            <a:ext cx="136815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on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275856" y="1556792"/>
            <a:ext cx="100811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228184" y="1556792"/>
            <a:ext cx="115212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260648"/>
            <a:ext cx="1080120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067944" y="260648"/>
            <a:ext cx="108012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23928" y="1556792"/>
            <a:ext cx="151216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tam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436096" y="1556792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267744" y="260648"/>
            <a:ext cx="93610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308304" y="1556792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004048" y="188640"/>
            <a:ext cx="180020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084168" y="188640"/>
            <a:ext cx="136815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7308304" y="260648"/>
            <a:ext cx="32352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8460432" y="1556792"/>
            <a:ext cx="28803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15" grpId="0"/>
      <p:bldP spid="24" grpId="0"/>
      <p:bldP spid="25" grpId="0"/>
      <p:bldP spid="26" grpId="0"/>
      <p:bldP spid="23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60648"/>
            <a:ext cx="1619672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987824" y="260648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125963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43608" y="1556792"/>
            <a:ext cx="144016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ran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627784" y="1556792"/>
            <a:ext cx="57606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915816" y="1556792"/>
            <a:ext cx="108012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724128" y="1556792"/>
            <a:ext cx="165618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260648"/>
            <a:ext cx="1296144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35896" y="260648"/>
            <a:ext cx="144016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ler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491880" y="1556792"/>
            <a:ext cx="172819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1556792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267744" y="260648"/>
            <a:ext cx="136815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308304" y="1556792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292080" y="188640"/>
            <a:ext cx="100811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868144" y="188640"/>
            <a:ext cx="158417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nun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7308304" y="260648"/>
            <a:ext cx="32352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8532440" y="1556792"/>
            <a:ext cx="28803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15" grpId="0"/>
      <p:bldP spid="24" grpId="0"/>
      <p:bldP spid="25" grpId="0"/>
      <p:bldP spid="26" grpId="0"/>
      <p:bldP spid="23" grpId="0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60648"/>
            <a:ext cx="1547664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203848" y="260648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125963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43608" y="1556792"/>
            <a:ext cx="158417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ran</a:t>
            </a: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627784" y="1556792"/>
            <a:ext cx="57606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915816" y="1556792"/>
            <a:ext cx="115212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580112" y="1556792"/>
            <a:ext cx="158417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tun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043608" y="260648"/>
            <a:ext cx="1800200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ran</a:t>
            </a: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572000" y="260648"/>
            <a:ext cx="72008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139952" y="1556792"/>
            <a:ext cx="93610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4716016" y="1556792"/>
            <a:ext cx="122413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555776" y="260648"/>
            <a:ext cx="136815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020272" y="1556792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932040" y="188640"/>
            <a:ext cx="158417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156176" y="188640"/>
            <a:ext cx="100811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7164288" y="260648"/>
            <a:ext cx="32352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8532440" y="1556792"/>
            <a:ext cx="28803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15" grpId="0"/>
      <p:bldP spid="24" grpId="0"/>
      <p:bldP spid="25" grpId="0"/>
      <p:bldP spid="26" grpId="0"/>
      <p:bldP spid="23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60648"/>
            <a:ext cx="1187624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483768" y="260648"/>
            <a:ext cx="504056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125963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43608" y="1556792"/>
            <a:ext cx="108012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ne,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195736" y="1556792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131840" y="1556792"/>
            <a:ext cx="136815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364088" y="1556792"/>
            <a:ext cx="136815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39552" y="260648"/>
            <a:ext cx="1224136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627784" y="260648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lin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499992" y="1556792"/>
            <a:ext cx="93610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4932040" y="1556792"/>
            <a:ext cx="100811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259632" y="260648"/>
            <a:ext cx="115212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851920" y="260648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un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716016" y="260648"/>
            <a:ext cx="108012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5868144" y="188640"/>
            <a:ext cx="32352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588224" y="1484784"/>
            <a:ext cx="28803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15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60648"/>
            <a:ext cx="1115616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771800" y="260648"/>
            <a:ext cx="93610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22677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Mum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483768" y="1556792"/>
            <a:ext cx="108012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59832" y="1556792"/>
            <a:ext cx="115212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rir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355976" y="1556792"/>
            <a:ext cx="72008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39552" y="260648"/>
            <a:ext cx="1872208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mur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059832" y="260648"/>
            <a:ext cx="144016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788024" y="1556792"/>
            <a:ext cx="129614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652120" y="1556792"/>
            <a:ext cx="151216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483768" y="260648"/>
            <a:ext cx="72008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260648"/>
            <a:ext cx="115212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4048" y="260648"/>
            <a:ext cx="151216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6300192" y="260648"/>
            <a:ext cx="32352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020272" y="1556792"/>
            <a:ext cx="288032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7" grpId="0"/>
      <p:bldP spid="18" grpId="0"/>
      <p:bldP spid="19" grpId="0"/>
      <p:bldP spid="20" grpId="0"/>
      <p:bldP spid="22" grpId="0"/>
      <p:bldP spid="15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1484784"/>
            <a:ext cx="1512168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851920" y="1484784"/>
            <a:ext cx="187220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331640" y="1484784"/>
            <a:ext cx="936104" cy="830997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940152" y="1484784"/>
            <a:ext cx="1440160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tut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059832" y="1484784"/>
            <a:ext cx="1152128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380312" y="1484784"/>
            <a:ext cx="21602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 flipH="1">
            <a:off x="323528" y="188640"/>
            <a:ext cx="1944216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r>
              <a:rPr lang="tr-TR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 flipH="1">
            <a:off x="3059832" y="260648"/>
            <a:ext cx="223224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 flipH="1">
            <a:off x="6012160" y="260648"/>
            <a:ext cx="1296144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tut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 flipH="1">
            <a:off x="7092280" y="188640"/>
            <a:ext cx="432048" cy="769441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179512" y="1412776"/>
            <a:ext cx="1224136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Dikdörtgen"/>
          <p:cNvSpPr/>
          <p:nvPr/>
        </p:nvSpPr>
        <p:spPr>
          <a:xfrm>
            <a:off x="1403648" y="1412776"/>
            <a:ext cx="91440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3059832" y="1412776"/>
            <a:ext cx="1152128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Dikdörtgen"/>
          <p:cNvSpPr/>
          <p:nvPr/>
        </p:nvSpPr>
        <p:spPr>
          <a:xfrm>
            <a:off x="4211960" y="1412776"/>
            <a:ext cx="1152128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Dikdörtgen"/>
          <p:cNvSpPr/>
          <p:nvPr/>
        </p:nvSpPr>
        <p:spPr>
          <a:xfrm>
            <a:off x="6084168" y="1412776"/>
            <a:ext cx="1080120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08304" y="1412776"/>
            <a:ext cx="288032" cy="9144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395536" y="2708920"/>
            <a:ext cx="705678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Mine mumu tut</a:t>
            </a: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2" grpId="0"/>
      <p:bldP spid="15" grpId="0"/>
      <p:bldP spid="26" grpId="0"/>
      <p:bldP spid="27" grpId="0"/>
      <p:bldP spid="29" grpId="0"/>
      <p:bldP spid="21" grpId="0"/>
      <p:bldP spid="23" grpId="0"/>
      <p:bldP spid="31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241176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691680" y="0"/>
            <a:ext cx="208823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707904" y="0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580112" y="0"/>
            <a:ext cx="23042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rul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96336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24837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63688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ru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771800" y="155679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lu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644008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508104" y="1556792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164288" y="148478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241176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267744" y="0"/>
            <a:ext cx="115212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788024" y="0"/>
            <a:ext cx="6480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148064" y="0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724128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8028384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24837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699792" y="155679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203848" y="155679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788024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652120" y="1556792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668344" y="148478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876256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28184" y="1556792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915816" y="0"/>
            <a:ext cx="144016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15" grpId="0"/>
      <p:bldP spid="16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115616" y="0"/>
            <a:ext cx="1728192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ran</a:t>
            </a:r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275856" y="0"/>
            <a:ext cx="144016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139952" y="0"/>
            <a:ext cx="158417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r’a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724128" y="0"/>
            <a:ext cx="122413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884368" y="0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248376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Man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907704" y="1556792"/>
            <a:ext cx="108012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to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339752" y="1556792"/>
            <a:ext cx="180020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67944" y="1556792"/>
            <a:ext cx="72008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427984" y="1556792"/>
            <a:ext cx="158417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876256" y="1484784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444208" y="0"/>
            <a:ext cx="165618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tun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580112" y="1556792"/>
            <a:ext cx="144016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627784" y="0"/>
            <a:ext cx="1224136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15" grpId="0"/>
      <p:bldP spid="1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691680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71600" y="260648"/>
            <a:ext cx="1872208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nur,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44008" y="260648"/>
            <a:ext cx="122413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940152" y="188640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90770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971600" y="1556792"/>
            <a:ext cx="201622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mur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843808" y="1556792"/>
            <a:ext cx="129614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347864" y="1556792"/>
            <a:ext cx="144016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716016" y="1556792"/>
            <a:ext cx="57606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300192" y="1484784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004048" y="1556792"/>
            <a:ext cx="151216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627784" y="260648"/>
            <a:ext cx="2376264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mum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16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691680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71600" y="260648"/>
            <a:ext cx="1872208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nur,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44008" y="260648"/>
            <a:ext cx="122413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940152" y="188640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90770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971600" y="1556792"/>
            <a:ext cx="201622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mur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843808" y="1556792"/>
            <a:ext cx="129614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347864" y="1556792"/>
            <a:ext cx="144016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716016" y="1556792"/>
            <a:ext cx="57606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300192" y="1484784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004048" y="1556792"/>
            <a:ext cx="151216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627784" y="260648"/>
            <a:ext cx="2376264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mum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16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71600" y="260648"/>
            <a:ext cx="1872208" cy="175432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Nur,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644008" y="260648"/>
            <a:ext cx="122413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940152" y="188640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90770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971600" y="1556792"/>
            <a:ext cx="201622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mur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843808" y="1556792"/>
            <a:ext cx="129614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347864" y="1556792"/>
            <a:ext cx="144016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716016" y="1556792"/>
            <a:ext cx="57606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012160" y="1556792"/>
            <a:ext cx="108012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932040" y="1556792"/>
            <a:ext cx="129614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627784" y="260648"/>
            <a:ext cx="2376264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un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948264" y="1556792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16" grpId="0"/>
      <p:bldP spid="2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71600" y="260648"/>
            <a:ext cx="2088232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788024" y="260648"/>
            <a:ext cx="72008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732240" y="188640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197971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Nur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051720" y="1556792"/>
            <a:ext cx="93610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627784" y="1556792"/>
            <a:ext cx="79208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987824" y="1556792"/>
            <a:ext cx="129614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028384" y="1484784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635896" y="1556792"/>
            <a:ext cx="136815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627784" y="260648"/>
            <a:ext cx="1512168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148064" y="260648"/>
            <a:ext cx="79208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076056" y="1556792"/>
            <a:ext cx="122413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868144" y="1556792"/>
            <a:ext cx="122413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732240" y="1556792"/>
            <a:ext cx="122413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419872" y="260648"/>
            <a:ext cx="129614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580112" y="260648"/>
            <a:ext cx="129614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16" grpId="0"/>
      <p:bldP spid="22" grpId="0"/>
      <p:bldP spid="15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83568" y="260648"/>
            <a:ext cx="1152128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427984" y="260648"/>
            <a:ext cx="108012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660232" y="260648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1556792"/>
            <a:ext cx="1475656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27584" y="1556792"/>
            <a:ext cx="165618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627784" y="1556792"/>
            <a:ext cx="79208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987824" y="1556792"/>
            <a:ext cx="136815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300192" y="1484784"/>
            <a:ext cx="288032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331640" y="260648"/>
            <a:ext cx="1944216" cy="923330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mut,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724128" y="260648"/>
            <a:ext cx="108012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ol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211960" y="1556792"/>
            <a:ext cx="1296144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u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4932040" y="1556792"/>
            <a:ext cx="1440160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nut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03848" y="260648"/>
            <a:ext cx="1512168" cy="92333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mut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15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311</Words>
  <Application>Microsoft Office PowerPoint</Application>
  <PresentationFormat>Ekran Gösterisi (4:3)</PresentationFormat>
  <Paragraphs>271</Paragraphs>
  <Slides>18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2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2013-12-15T07:22:19Z</dcterms:created>
  <dcterms:modified xsi:type="dcterms:W3CDTF">2015-11-26T21:35:13Z</dcterms:modified>
</cp:coreProperties>
</file>