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4" r:id="rId2"/>
    <p:sldId id="265" r:id="rId3"/>
    <p:sldId id="256" r:id="rId4"/>
    <p:sldId id="266" r:id="rId5"/>
    <p:sldId id="267" r:id="rId6"/>
    <p:sldId id="268" r:id="rId7"/>
    <p:sldId id="269" r:id="rId8"/>
    <p:sldId id="270" r:id="rId9"/>
    <p:sldId id="271" r:id="rId10"/>
    <p:sldId id="272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8240DA-0412-4C20-8FD7-C414CBC34DFA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306970-64E5-4FFB-B71B-3EE4855ABA9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1294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306970-64E5-4FFB-B71B-3EE4855ABA93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0066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tr-TR" dirty="0" smtClean="0"/>
              <a:t>Erhan KESKİN</a:t>
            </a:r>
            <a:endParaRPr lang="tr-TR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6 Resim" descr="ScreenShot 2318.jpg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476672"/>
            <a:ext cx="9144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4000" b="1" dirty="0" smtClean="0">
                <a:latin typeface="UlusalOkul.Com El Yazısı" pitchFamily="2" charset="0"/>
              </a:rPr>
              <a:t>U,u </a:t>
            </a:r>
          </a:p>
          <a:p>
            <a:pPr algn="ctr"/>
            <a:r>
              <a:rPr lang="tr-TR" sz="4000" b="1" dirty="0" smtClean="0">
                <a:latin typeface="UlusalOkul.Com El Yazısı" pitchFamily="2" charset="0"/>
              </a:rPr>
              <a:t>CÜMLE  ÇALIŞMASI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95536" y="404664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Mu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rat</a:t>
            </a:r>
            <a:r>
              <a:rPr lang="tr-TR" sz="4000" b="1" dirty="0" smtClean="0">
                <a:latin typeface="UlusalOkul.Com El Yazısı" pitchFamily="2" charset="0"/>
              </a:rPr>
              <a:t> ar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mut</a:t>
            </a:r>
            <a:r>
              <a:rPr lang="tr-TR" sz="4000" b="1" dirty="0" smtClean="0">
                <a:latin typeface="UlusalOkul.Com El Yazısı" pitchFamily="2" charset="0"/>
              </a:rPr>
              <a:t> tut.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0" y="141277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23528" y="908720"/>
            <a:ext cx="88204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Nur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ten</a:t>
            </a:r>
            <a:r>
              <a:rPr lang="tr-TR" sz="4000" b="1" dirty="0" smtClean="0">
                <a:latin typeface="UlusalOkul.Com El Yazısı" pitchFamily="2" charset="0"/>
              </a:rPr>
              <a:t> tur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ta</a:t>
            </a:r>
            <a:r>
              <a:rPr lang="tr-TR" sz="4000" b="1" dirty="0" smtClean="0">
                <a:latin typeface="UlusalOkul.Com El Yazısı" pitchFamily="2" charset="0"/>
              </a:rPr>
              <a:t> ar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mut</a:t>
            </a:r>
            <a:r>
              <a:rPr lang="tr-TR" sz="4000" b="1" dirty="0" smtClean="0">
                <a:latin typeface="UlusalOkul.Com El Yazısı" pitchFamily="2" charset="0"/>
              </a:rPr>
              <a:t>lu.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0" y="191683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95536" y="1412776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Tur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ta</a:t>
            </a:r>
            <a:r>
              <a:rPr lang="tr-TR" sz="4000" b="1" dirty="0" smtClean="0">
                <a:latin typeface="UlusalOkul.Com El Yazısı" pitchFamily="2" charset="0"/>
              </a:rPr>
              <a:t> tat,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ol</a:t>
            </a:r>
            <a:r>
              <a:rPr lang="tr-TR" sz="4000" b="1" dirty="0" smtClean="0">
                <a:latin typeface="UlusalOkul.Com El Yazısı" pitchFamily="2" charset="0"/>
              </a:rPr>
              <a:t> mut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lu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0" y="242088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467544" y="1916832"/>
            <a:ext cx="8676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Al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el</a:t>
            </a:r>
            <a:r>
              <a:rPr lang="tr-TR" sz="4000" b="1" dirty="0" smtClean="0">
                <a:latin typeface="UlusalOkul.Com El Yazısı" pitchFamily="2" charset="0"/>
              </a:rPr>
              <a:t>ma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lar</a:t>
            </a:r>
            <a:r>
              <a:rPr lang="tr-TR" sz="4000" b="1" dirty="0" smtClean="0">
                <a:latin typeface="UlusalOkul.Com El Yazısı" pitchFamily="2" charset="0"/>
              </a:rPr>
              <a:t> 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ra</a:t>
            </a:r>
            <a:r>
              <a:rPr lang="tr-TR" sz="4000" b="1" dirty="0" smtClean="0">
                <a:latin typeface="UlusalOkul.Com El Yazısı" pitchFamily="2" charset="0"/>
              </a:rPr>
              <a:t>ma.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6" grpId="0" autoUpdateAnimBg="0"/>
      <p:bldP spid="23" grpId="0" autoUpdateAnimBg="0"/>
      <p:bldP spid="29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95536" y="404664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Mu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rat </a:t>
            </a:r>
            <a:r>
              <a:rPr lang="tr-TR" sz="4000" b="1" dirty="0" smtClean="0">
                <a:latin typeface="UlusalOkul.Com El Yazısı" pitchFamily="2" charset="0"/>
              </a:rPr>
              <a:t>o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ma</a:t>
            </a:r>
            <a:r>
              <a:rPr lang="tr-TR" sz="4000" b="1" dirty="0" smtClean="0">
                <a:latin typeface="UlusalOkul.Com El Yazısı" pitchFamily="2" charset="0"/>
              </a:rPr>
              <a:t>ru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lu</a:t>
            </a:r>
            <a:r>
              <a:rPr lang="tr-TR" sz="4000" b="1" dirty="0" smtClean="0">
                <a:latin typeface="UlusalOkul.Com El Yazısı" pitchFamily="2" charset="0"/>
              </a:rPr>
              <a:t> al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ma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0" y="141277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23528" y="908720"/>
            <a:ext cx="88204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Nur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o</a:t>
            </a:r>
            <a:r>
              <a:rPr lang="tr-TR" sz="4000" b="1" dirty="0" smtClean="0">
                <a:latin typeface="UlusalOkul.Com El Yazısı" pitchFamily="2" charset="0"/>
              </a:rPr>
              <a:t>nu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el</a:t>
            </a:r>
            <a:r>
              <a:rPr lang="tr-TR" sz="4000" b="1" dirty="0" smtClean="0">
                <a:latin typeface="UlusalOkul.Com El Yazısı" pitchFamily="2" charset="0"/>
              </a:rPr>
              <a:t>le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me</a:t>
            </a:r>
            <a:r>
              <a:rPr lang="tr-TR" sz="4000" b="1" dirty="0" smtClean="0">
                <a:latin typeface="UlusalOkul.Com El Yazısı" pitchFamily="2" charset="0"/>
              </a:rPr>
              <a:t>!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0" y="191683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95536" y="1412776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ran</a:t>
            </a:r>
            <a:r>
              <a:rPr lang="tr-TR" sz="4000" b="1" dirty="0" smtClean="0">
                <a:latin typeface="UlusalOkul.Com El Yazısı" pitchFamily="2" charset="0"/>
              </a:rPr>
              <a:t> O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nu</a:t>
            </a:r>
            <a:r>
              <a:rPr lang="tr-TR" sz="4000" b="1" dirty="0" smtClean="0">
                <a:latin typeface="UlusalOkul.Com El Yazısı" pitchFamily="2" charset="0"/>
              </a:rPr>
              <a:t>r’a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tu</a:t>
            </a:r>
            <a:r>
              <a:rPr lang="tr-TR" sz="4000" b="1" dirty="0" smtClean="0">
                <a:latin typeface="UlusalOkul.Com El Yazısı" pitchFamily="2" charset="0"/>
              </a:rPr>
              <a:t>tun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ma</a:t>
            </a:r>
            <a:r>
              <a:rPr lang="tr-TR" sz="4000" b="1" dirty="0" smtClean="0">
                <a:latin typeface="UlusalOkul.Com El Yazısı" pitchFamily="2" charset="0"/>
              </a:rPr>
              <a:t>!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0" y="242088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467544" y="1916832"/>
            <a:ext cx="8676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Mu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al</a:t>
            </a:r>
            <a:r>
              <a:rPr lang="tr-TR" sz="4000" b="1" dirty="0" smtClean="0">
                <a:latin typeface="UlusalOkul.Com El Yazısı" pitchFamily="2" charset="0"/>
              </a:rPr>
              <a:t>la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mon</a:t>
            </a:r>
            <a:r>
              <a:rPr lang="tr-TR" sz="4000" b="1" dirty="0" smtClean="0">
                <a:latin typeface="UlusalOkul.Com El Yazısı" pitchFamily="2" charset="0"/>
              </a:rPr>
              <a:t>tu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nu</a:t>
            </a:r>
            <a:r>
              <a:rPr lang="tr-TR" sz="4000" b="1" dirty="0" smtClean="0">
                <a:latin typeface="UlusalOkul.Com El Yazısı" pitchFamily="2" charset="0"/>
              </a:rPr>
              <a:t> 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nut</a:t>
            </a:r>
            <a:r>
              <a:rPr lang="tr-TR" sz="4000" b="1" dirty="0" smtClean="0">
                <a:latin typeface="UlusalOkul.Com El Yazısı" pitchFamily="2" charset="0"/>
              </a:rPr>
              <a:t>ma.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6" grpId="0" autoUpdateAnimBg="0"/>
      <p:bldP spid="23" grpId="0" autoUpdateAnimBg="0"/>
      <p:bldP spid="29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95536" y="404664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ran</a:t>
            </a:r>
            <a:r>
              <a:rPr lang="tr-TR" sz="4000" b="1" dirty="0" smtClean="0">
                <a:latin typeface="UlusalOkul.Com El Yazısı" pitchFamily="2" charset="0"/>
              </a:rPr>
              <a:t>, tu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lu</a:t>
            </a:r>
            <a:r>
              <a:rPr lang="tr-TR" sz="4000" b="1" dirty="0" smtClean="0">
                <a:latin typeface="UlusalOkul.Com El Yazısı" pitchFamily="2" charset="0"/>
              </a:rPr>
              <a:t>mu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nu</a:t>
            </a:r>
            <a:r>
              <a:rPr lang="tr-TR" sz="4000" b="1" dirty="0" smtClean="0">
                <a:latin typeface="UlusalOkul.Com El Yazısı" pitchFamily="2" charset="0"/>
              </a:rPr>
              <a:t> al.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0" y="141277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23528" y="908720"/>
            <a:ext cx="88204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O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nur</a:t>
            </a:r>
            <a:r>
              <a:rPr lang="tr-TR" sz="4000" b="1" dirty="0" smtClean="0">
                <a:latin typeface="UlusalOkul.Com El Yazısı" pitchFamily="2" charset="0"/>
              </a:rPr>
              <a:t>,mu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mu</a:t>
            </a:r>
            <a:r>
              <a:rPr lang="tr-TR" sz="4000" b="1" dirty="0" smtClean="0">
                <a:latin typeface="UlusalOkul.Com El Yazısı" pitchFamily="2" charset="0"/>
              </a:rPr>
              <a:t> tut.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0" y="191683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95536" y="1412776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O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nur</a:t>
            </a:r>
            <a:r>
              <a:rPr lang="tr-TR" sz="4000" b="1" dirty="0" smtClean="0">
                <a:latin typeface="UlusalOkul.Com El Yazısı" pitchFamily="2" charset="0"/>
              </a:rPr>
              <a:t> mum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al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0" y="242088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467544" y="1916832"/>
            <a:ext cx="8676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mur</a:t>
            </a:r>
            <a:r>
              <a:rPr lang="tr-TR" sz="4000" b="1" dirty="0" smtClean="0">
                <a:latin typeface="UlusalOkul.Com El Yazısı" pitchFamily="2" charset="0"/>
              </a:rPr>
              <a:t>,a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ta</a:t>
            </a:r>
            <a:r>
              <a:rPr lang="tr-TR" sz="4000" b="1" dirty="0" smtClean="0">
                <a:latin typeface="UlusalOkul.Com El Yazısı" pitchFamily="2" charset="0"/>
              </a:rPr>
              <a:t> o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tur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6" grpId="0" autoUpdateAnimBg="0"/>
      <p:bldP spid="23" grpId="0" autoUpdateAnimBg="0"/>
      <p:bldP spid="2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95536" y="404664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mur</a:t>
            </a:r>
            <a:r>
              <a:rPr lang="tr-TR" sz="4000" b="1" dirty="0" smtClean="0">
                <a:latin typeface="UlusalOkul.Com El Yazısı" pitchFamily="2" charset="0"/>
              </a:rPr>
              <a:t> o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tu</a:t>
            </a:r>
            <a:r>
              <a:rPr lang="tr-TR" sz="4000" b="1" dirty="0" smtClean="0">
                <a:latin typeface="UlusalOkul.Com El Yazısı" pitchFamily="2" charset="0"/>
              </a:rPr>
              <a:t> 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ta</a:t>
            </a:r>
            <a:r>
              <a:rPr lang="tr-TR" sz="4000" b="1" dirty="0" smtClean="0">
                <a:latin typeface="UlusalOkul.Com El Yazısı" pitchFamily="2" charset="0"/>
              </a:rPr>
              <a:t> at.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0" y="141277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23528" y="908720"/>
            <a:ext cx="88204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Nur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un</a:t>
            </a:r>
            <a:r>
              <a:rPr lang="tr-TR" sz="4000" b="1" dirty="0" smtClean="0">
                <a:latin typeface="UlusalOkul.Com El Yazısı" pitchFamily="2" charset="0"/>
              </a:rPr>
              <a:t> al.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0" y="191683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95536" y="1412776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Nur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u</a:t>
            </a:r>
            <a:r>
              <a:rPr lang="tr-TR" sz="4000" b="1" dirty="0" smtClean="0">
                <a:latin typeface="UlusalOkul.Com El Yazısı" pitchFamily="2" charset="0"/>
              </a:rPr>
              <a:t>nu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e</a:t>
            </a:r>
            <a:r>
              <a:rPr lang="tr-TR" sz="4000" b="1" dirty="0" smtClean="0">
                <a:latin typeface="UlusalOkul.Com El Yazısı" pitchFamily="2" charset="0"/>
              </a:rPr>
              <a:t>le.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0" y="242088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467544" y="1916832"/>
            <a:ext cx="8676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Nur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el</a:t>
            </a:r>
            <a:r>
              <a:rPr lang="tr-TR" sz="4000" b="1" dirty="0" smtClean="0">
                <a:latin typeface="UlusalOkul.Com El Yazısı" pitchFamily="2" charset="0"/>
              </a:rPr>
              <a:t>le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ri</a:t>
            </a:r>
            <a:r>
              <a:rPr lang="tr-TR" sz="4000" b="1" dirty="0" smtClean="0">
                <a:latin typeface="UlusalOkul.Com El Yazısı" pitchFamily="2" charset="0"/>
              </a:rPr>
              <a:t>ni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un</a:t>
            </a:r>
            <a:r>
              <a:rPr lang="tr-TR" sz="4000" b="1" dirty="0" smtClean="0">
                <a:latin typeface="UlusalOkul.Com El Yazısı" pitchFamily="2" charset="0"/>
              </a:rPr>
              <a:t>la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ma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6" grpId="0" autoUpdateAnimBg="0"/>
      <p:bldP spid="23" grpId="0" autoUpdateAnimBg="0"/>
      <p:bldP spid="2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95536" y="404664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mut</a:t>
            </a:r>
            <a:r>
              <a:rPr lang="tr-TR" sz="4000" b="1" dirty="0" smtClean="0">
                <a:latin typeface="UlusalOkul.Com El Yazısı" pitchFamily="2" charset="0"/>
              </a:rPr>
              <a:t> mut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lu</a:t>
            </a:r>
            <a:r>
              <a:rPr lang="tr-TR" sz="4000" b="1" dirty="0" smtClean="0">
                <a:latin typeface="UlusalOkul.Com El Yazısı" pitchFamily="2" charset="0"/>
              </a:rPr>
              <a:t> ol.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0" y="141277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23528" y="908720"/>
            <a:ext cx="88204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mut</a:t>
            </a:r>
            <a:r>
              <a:rPr lang="tr-TR" sz="4000" b="1" dirty="0" smtClean="0">
                <a:latin typeface="UlusalOkul.Com El Yazısı" pitchFamily="2" charset="0"/>
              </a:rPr>
              <a:t> o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nu</a:t>
            </a:r>
            <a:r>
              <a:rPr lang="tr-TR" sz="4000" b="1" dirty="0" smtClean="0">
                <a:latin typeface="UlusalOkul.Com El Yazısı" pitchFamily="2" charset="0"/>
              </a:rPr>
              <a:t> 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nut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0" y="191683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95536" y="1412776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mut</a:t>
            </a:r>
            <a:r>
              <a:rPr lang="tr-TR" sz="4000" b="1" dirty="0" smtClean="0">
                <a:latin typeface="UlusalOkul.Com El Yazısı" pitchFamily="2" charset="0"/>
              </a:rPr>
              <a:t> tu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tum</a:t>
            </a:r>
            <a:r>
              <a:rPr lang="tr-TR" sz="4000" b="1" dirty="0" smtClean="0">
                <a:latin typeface="UlusalOkul.Com El Yazısı" pitchFamily="2" charset="0"/>
              </a:rPr>
              <a:t>lu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ol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0" y="242088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467544" y="1916832"/>
            <a:ext cx="8676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Nu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ran</a:t>
            </a:r>
            <a:r>
              <a:rPr lang="tr-TR" sz="4000" b="1" dirty="0" smtClean="0">
                <a:latin typeface="UlusalOkul.Com El Yazısı" pitchFamily="2" charset="0"/>
              </a:rPr>
              <a:t> 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lin</a:t>
            </a:r>
            <a:r>
              <a:rPr lang="tr-TR" sz="4000" b="1" dirty="0" smtClean="0">
                <a:latin typeface="UlusalOkul.Com El Yazısı" pitchFamily="2" charset="0"/>
              </a:rPr>
              <a:t> un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lu</a:t>
            </a:r>
            <a:r>
              <a:rPr lang="tr-TR" sz="4000" b="1" dirty="0" smtClean="0">
                <a:latin typeface="UlusalOkul.Com El Yazısı" pitchFamily="2" charset="0"/>
              </a:rPr>
              <a:t> mu?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6" grpId="0" autoUpdateAnimBg="0"/>
      <p:bldP spid="23" grpId="0" autoUpdateAnimBg="0"/>
      <p:bldP spid="29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95536" y="404664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Nur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o</a:t>
            </a:r>
            <a:r>
              <a:rPr lang="tr-TR" sz="4000" b="1" dirty="0" smtClean="0">
                <a:latin typeface="UlusalOkul.Com El Yazısı" pitchFamily="2" charset="0"/>
              </a:rPr>
              <a:t> tu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lum</a:t>
            </a:r>
            <a:r>
              <a:rPr lang="tr-TR" sz="4000" b="1" dirty="0" smtClean="0">
                <a:latin typeface="UlusalOkul.Com El Yazısı" pitchFamily="2" charset="0"/>
              </a:rPr>
              <a:t> o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na</a:t>
            </a:r>
            <a:r>
              <a:rPr lang="tr-TR" sz="4000" b="1" dirty="0" smtClean="0">
                <a:latin typeface="UlusalOkul.Com El Yazısı" pitchFamily="2" charset="0"/>
              </a:rPr>
              <a:t> o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lur</a:t>
            </a:r>
            <a:r>
              <a:rPr lang="tr-TR" sz="4000" b="1" dirty="0" smtClean="0">
                <a:latin typeface="UlusalOkul.Com El Yazısı" pitchFamily="2" charset="0"/>
              </a:rPr>
              <a:t> mu?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0" y="141277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23528" y="908720"/>
            <a:ext cx="88204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ran</a:t>
            </a:r>
            <a:r>
              <a:rPr lang="tr-TR" sz="4000" b="1" dirty="0" smtClean="0">
                <a:latin typeface="UlusalOkul.Com El Yazısı" pitchFamily="2" charset="0"/>
              </a:rPr>
              <a:t> tu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lu</a:t>
            </a:r>
            <a:r>
              <a:rPr lang="tr-TR" sz="4000" b="1" dirty="0" smtClean="0">
                <a:latin typeface="UlusalOkul.Com El Yazısı" pitchFamily="2" charset="0"/>
              </a:rPr>
              <a:t>mu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u</a:t>
            </a:r>
            <a:r>
              <a:rPr lang="tr-TR" sz="4000" b="1" dirty="0" smtClean="0">
                <a:latin typeface="UlusalOkul.Com El Yazısı" pitchFamily="2" charset="0"/>
              </a:rPr>
              <a:t>nut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tu</a:t>
            </a:r>
            <a:r>
              <a:rPr lang="tr-TR" sz="4000" b="1" dirty="0" smtClean="0">
                <a:latin typeface="UlusalOkul.Com El Yazısı" pitchFamily="2" charset="0"/>
              </a:rPr>
              <a:t> mu?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0" y="191683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95536" y="1412776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mut</a:t>
            </a:r>
            <a:r>
              <a:rPr lang="tr-TR" sz="4000" b="1" dirty="0" smtClean="0">
                <a:latin typeface="UlusalOkul.Com El Yazısı" pitchFamily="2" charset="0"/>
              </a:rPr>
              <a:t> mu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mu</a:t>
            </a:r>
            <a:r>
              <a:rPr lang="tr-TR" sz="4000" b="1" dirty="0" smtClean="0">
                <a:latin typeface="UlusalOkul.Com El Yazısı" pitchFamily="2" charset="0"/>
              </a:rPr>
              <a:t> tut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tu</a:t>
            </a:r>
            <a:r>
              <a:rPr lang="tr-TR" sz="4000" b="1" dirty="0" smtClean="0">
                <a:latin typeface="UlusalOkul.Com El Yazısı" pitchFamily="2" charset="0"/>
              </a:rPr>
              <a:t> mu?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0" y="242088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467544" y="1916832"/>
            <a:ext cx="8676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Ti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mur</a:t>
            </a:r>
            <a:r>
              <a:rPr lang="tr-TR" sz="4000" b="1" dirty="0" smtClean="0">
                <a:latin typeface="UlusalOkul.Com El Yazısı" pitchFamily="2" charset="0"/>
              </a:rPr>
              <a:t> tu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tum</a:t>
            </a:r>
            <a:r>
              <a:rPr lang="tr-TR" sz="4000" b="1" dirty="0" smtClean="0">
                <a:latin typeface="UlusalOkul.Com El Yazısı" pitchFamily="2" charset="0"/>
              </a:rPr>
              <a:t>lu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mu</a:t>
            </a:r>
            <a:r>
              <a:rPr lang="tr-TR" sz="4000" b="1" dirty="0" smtClean="0">
                <a:latin typeface="UlusalOkul.Com El Yazısı" pitchFamily="2" charset="0"/>
              </a:rPr>
              <a:t>?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6" grpId="0" autoUpdateAnimBg="0"/>
      <p:bldP spid="23" grpId="0" autoUpdateAnimBg="0"/>
      <p:bldP spid="2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95536" y="404664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mut</a:t>
            </a:r>
            <a:r>
              <a:rPr lang="tr-TR" sz="4000" b="1" dirty="0" smtClean="0">
                <a:latin typeface="UlusalOkul.Com El Yazısı" pitchFamily="2" charset="0"/>
              </a:rPr>
              <a:t> mut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lu</a:t>
            </a:r>
            <a:r>
              <a:rPr lang="tr-TR" sz="4000" b="1" dirty="0" smtClean="0">
                <a:latin typeface="UlusalOkul.Com El Yazısı" pitchFamily="2" charset="0"/>
              </a:rPr>
              <a:t> mu?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0" y="141277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23528" y="908720"/>
            <a:ext cx="88204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na</a:t>
            </a:r>
            <a:r>
              <a:rPr lang="tr-TR" sz="4000" b="1" dirty="0" smtClean="0">
                <a:latin typeface="UlusalOkul.Com El Yazısı" pitchFamily="2" charset="0"/>
              </a:rPr>
              <a:t> o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na</a:t>
            </a:r>
            <a:r>
              <a:rPr lang="tr-TR" sz="4000" b="1" dirty="0" smtClean="0">
                <a:latin typeface="UlusalOkul.Com El Yazısı" pitchFamily="2" charset="0"/>
              </a:rPr>
              <a:t> ot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at</a:t>
            </a:r>
            <a:r>
              <a:rPr lang="tr-TR" sz="4000" b="1" dirty="0" smtClean="0">
                <a:latin typeface="UlusalOkul.Com El Yazısı" pitchFamily="2" charset="0"/>
              </a:rPr>
              <a:t>ma.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0" y="191683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95536" y="1412776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na</a:t>
            </a:r>
            <a:r>
              <a:rPr lang="tr-TR" sz="4000" b="1" dirty="0" smtClean="0">
                <a:latin typeface="UlusalOkul.Com El Yazısı" pitchFamily="2" charset="0"/>
              </a:rPr>
              <a:t> on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tu</a:t>
            </a:r>
            <a:r>
              <a:rPr lang="tr-TR" sz="4000" b="1" dirty="0" smtClean="0">
                <a:latin typeface="UlusalOkul.Com El Yazısı" pitchFamily="2" charset="0"/>
              </a:rPr>
              <a:t>tam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na</a:t>
            </a:r>
            <a:r>
              <a:rPr lang="tr-TR" sz="4000" b="1" dirty="0" smtClean="0">
                <a:latin typeface="UlusalOkul.Com El Yazısı" pitchFamily="2" charset="0"/>
              </a:rPr>
              <a:t>ne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al.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0" y="242088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467544" y="1916832"/>
            <a:ext cx="8676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na</a:t>
            </a:r>
            <a:r>
              <a:rPr lang="tr-TR" sz="4000" b="1" dirty="0" smtClean="0">
                <a:latin typeface="UlusalOkul.Com El Yazısı" pitchFamily="2" charset="0"/>
              </a:rPr>
              <a:t> na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ne</a:t>
            </a:r>
            <a:r>
              <a:rPr lang="tr-TR" sz="4000" b="1" dirty="0" smtClean="0">
                <a:latin typeface="UlusalOkul.Com El Yazısı" pitchFamily="2" charset="0"/>
              </a:rPr>
              <a:t>ler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o</a:t>
            </a:r>
            <a:r>
              <a:rPr lang="tr-TR" sz="4000" b="1" dirty="0" smtClean="0">
                <a:latin typeface="UlusalOkul.Com El Yazısı" pitchFamily="2" charset="0"/>
              </a:rPr>
              <a:t>nun.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6" grpId="0" autoUpdateAnimBg="0"/>
      <p:bldP spid="23" grpId="0" autoUpdateAnimBg="0"/>
      <p:bldP spid="2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95536" y="404664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Nu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ran</a:t>
            </a:r>
            <a:r>
              <a:rPr lang="tr-TR" sz="4000" b="1" dirty="0" smtClean="0">
                <a:latin typeface="UlusalOkul.Com El Yazısı" pitchFamily="2" charset="0"/>
              </a:rPr>
              <a:t> o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tu</a:t>
            </a:r>
            <a:r>
              <a:rPr lang="tr-TR" sz="4000" b="1" dirty="0" smtClean="0">
                <a:latin typeface="UlusalOkul.Com El Yazısı" pitchFamily="2" charset="0"/>
              </a:rPr>
              <a:t>ran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O</a:t>
            </a:r>
            <a:r>
              <a:rPr lang="tr-TR" sz="4000" b="1" dirty="0" smtClean="0">
                <a:latin typeface="UlusalOkul.Com El Yazısı" pitchFamily="2" charset="0"/>
              </a:rPr>
              <a:t>nur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mu</a:t>
            </a:r>
            <a:r>
              <a:rPr lang="tr-TR" sz="4000" b="1" dirty="0" smtClean="0">
                <a:latin typeface="UlusalOkul.Com El Yazısı" pitchFamily="2" charset="0"/>
              </a:rPr>
              <a:t>?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0" y="141277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23528" y="908720"/>
            <a:ext cx="88204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Nu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ran</a:t>
            </a:r>
            <a:r>
              <a:rPr lang="tr-TR" sz="4000" b="1" dirty="0" smtClean="0">
                <a:latin typeface="UlusalOkul.Com El Yazısı" pitchFamily="2" charset="0"/>
              </a:rPr>
              <a:t>, o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nu</a:t>
            </a:r>
            <a:r>
              <a:rPr lang="tr-TR" sz="4000" b="1" dirty="0" smtClean="0">
                <a:latin typeface="UlusalOkul.Com El Yazısı" pitchFamily="2" charset="0"/>
              </a:rPr>
              <a:t> 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nut</a:t>
            </a:r>
            <a:r>
              <a:rPr lang="tr-TR" sz="4000" b="1" dirty="0" smtClean="0">
                <a:latin typeface="UlusalOkul.Com El Yazısı" pitchFamily="2" charset="0"/>
              </a:rPr>
              <a:t>tun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mu</a:t>
            </a:r>
            <a:r>
              <a:rPr lang="tr-TR" sz="4000" b="1" dirty="0" smtClean="0">
                <a:latin typeface="UlusalOkul.Com El Yazısı" pitchFamily="2" charset="0"/>
              </a:rPr>
              <a:t>?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0" y="191683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95536" y="1412776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Nu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ran</a:t>
            </a:r>
            <a:r>
              <a:rPr lang="tr-TR" sz="4000" b="1" dirty="0" smtClean="0">
                <a:latin typeface="UlusalOkul.Com El Yazısı" pitchFamily="2" charset="0"/>
              </a:rPr>
              <a:t> o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nu</a:t>
            </a:r>
            <a:r>
              <a:rPr lang="tr-TR" sz="4000" b="1" dirty="0" smtClean="0">
                <a:latin typeface="UlusalOkul.Com El Yazısı" pitchFamily="2" charset="0"/>
              </a:rPr>
              <a:t> 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nut</a:t>
            </a:r>
            <a:r>
              <a:rPr lang="tr-TR" sz="4000" b="1" dirty="0" smtClean="0">
                <a:latin typeface="UlusalOkul.Com El Yazısı" pitchFamily="2" charset="0"/>
              </a:rPr>
              <a:t>tu.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0" y="242088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467544" y="1916832"/>
            <a:ext cx="8676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Mi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ne</a:t>
            </a:r>
            <a:r>
              <a:rPr lang="tr-TR" sz="4000" b="1" dirty="0" smtClean="0">
                <a:latin typeface="UlusalOkul.Com El Yazısı" pitchFamily="2" charset="0"/>
              </a:rPr>
              <a:t> mu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mu</a:t>
            </a:r>
            <a:r>
              <a:rPr lang="tr-TR" sz="4000" b="1" dirty="0" smtClean="0">
                <a:latin typeface="UlusalOkul.Com El Yazısı" pitchFamily="2" charset="0"/>
              </a:rPr>
              <a:t> tut.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6" grpId="0" autoUpdateAnimBg="0"/>
      <p:bldP spid="23" grpId="0" autoUpdateAnimBg="0"/>
      <p:bldP spid="2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395536" y="404664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Nur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el</a:t>
            </a:r>
            <a:r>
              <a:rPr lang="tr-TR" sz="4000" b="1" dirty="0" smtClean="0">
                <a:latin typeface="UlusalOkul.Com El Yazısı" pitchFamily="2" charset="0"/>
              </a:rPr>
              <a:t>le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ri</a:t>
            </a:r>
            <a:r>
              <a:rPr lang="tr-TR" sz="4000" b="1" dirty="0" smtClean="0">
                <a:latin typeface="UlusalOkul.Com El Yazısı" pitchFamily="2" charset="0"/>
              </a:rPr>
              <a:t>ni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un</a:t>
            </a:r>
            <a:r>
              <a:rPr lang="tr-TR" sz="4000" b="1" dirty="0" smtClean="0">
                <a:latin typeface="UlusalOkul.Com El Yazısı" pitchFamily="2" charset="0"/>
              </a:rPr>
              <a:t>la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ma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5" name="4 Düz Bağlayıcı"/>
          <p:cNvCxnSpPr/>
          <p:nvPr/>
        </p:nvCxnSpPr>
        <p:spPr>
          <a:xfrm>
            <a:off x="0" y="908720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14 Düz Bağlayıcı"/>
          <p:cNvCxnSpPr/>
          <p:nvPr/>
        </p:nvCxnSpPr>
        <p:spPr>
          <a:xfrm>
            <a:off x="0" y="141277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23528" y="908720"/>
            <a:ext cx="882047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na</a:t>
            </a:r>
            <a:r>
              <a:rPr lang="tr-TR" sz="4000" b="1" dirty="0" smtClean="0">
                <a:latin typeface="UlusalOkul.Com El Yazısı" pitchFamily="2" charset="0"/>
              </a:rPr>
              <a:t> i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ri</a:t>
            </a:r>
            <a:r>
              <a:rPr lang="tr-TR" sz="4000" b="1" dirty="0" smtClean="0">
                <a:latin typeface="UlusalOkul.Com El Yazısı" pitchFamily="2" charset="0"/>
              </a:rPr>
              <a:t> na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ne</a:t>
            </a:r>
            <a:r>
              <a:rPr lang="tr-TR" sz="4000" b="1" dirty="0" smtClean="0">
                <a:latin typeface="UlusalOkul.Com El Yazısı" pitchFamily="2" charset="0"/>
              </a:rPr>
              <a:t>ler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al.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2" name="21 Düz Bağlayıcı"/>
          <p:cNvCxnSpPr/>
          <p:nvPr/>
        </p:nvCxnSpPr>
        <p:spPr>
          <a:xfrm>
            <a:off x="0" y="191683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95536" y="1412776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O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nur</a:t>
            </a:r>
            <a:r>
              <a:rPr lang="tr-TR" sz="4000" b="1" dirty="0" smtClean="0">
                <a:latin typeface="UlusalOkul.Com El Yazısı" pitchFamily="2" charset="0"/>
              </a:rPr>
              <a:t> 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ta</a:t>
            </a:r>
            <a:r>
              <a:rPr lang="tr-TR" sz="4000" b="1" dirty="0" smtClean="0">
                <a:latin typeface="UlusalOkul.Com El Yazısı" pitchFamily="2" charset="0"/>
              </a:rPr>
              <a:t> ot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at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28" name="27 Düz Bağlayıcı"/>
          <p:cNvCxnSpPr/>
          <p:nvPr/>
        </p:nvCxnSpPr>
        <p:spPr>
          <a:xfrm>
            <a:off x="0" y="242088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467544" y="1916832"/>
            <a:ext cx="8676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mut</a:t>
            </a:r>
            <a:r>
              <a:rPr lang="tr-TR" sz="4000" b="1" dirty="0" smtClean="0">
                <a:latin typeface="UlusalOkul.Com El Yazısı" pitchFamily="2" charset="0"/>
              </a:rPr>
              <a:t> tu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tum</a:t>
            </a:r>
            <a:r>
              <a:rPr lang="tr-TR" sz="4000" b="1" dirty="0" smtClean="0">
                <a:latin typeface="UlusalOkul.Com El Yazısı" pitchFamily="2" charset="0"/>
              </a:rPr>
              <a:t>lu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ol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4" name="3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16" grpId="0" autoUpdateAnimBg="0"/>
      <p:bldP spid="23" grpId="0" autoUpdateAnimBg="0"/>
      <p:bldP spid="29" grpId="0" autoUpdateAnimBg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184</Words>
  <Application>Microsoft Office PowerPoint</Application>
  <PresentationFormat>Ekran Gösterisi (4:3)</PresentationFormat>
  <Paragraphs>50</Paragraphs>
  <Slides>10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4" baseType="lpstr">
      <vt:lpstr>Arial</vt:lpstr>
      <vt:lpstr>Calibri</vt:lpstr>
      <vt:lpstr>UlusalOkul.Com El Yazısı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9</cp:revision>
  <dcterms:created xsi:type="dcterms:W3CDTF">2014-01-30T16:08:53Z</dcterms:created>
  <dcterms:modified xsi:type="dcterms:W3CDTF">2015-11-26T21:37:42Z</dcterms:modified>
</cp:coreProperties>
</file>