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57" r:id="rId3"/>
    <p:sldId id="258" r:id="rId4"/>
    <p:sldId id="259" r:id="rId5"/>
    <p:sldId id="260" r:id="rId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74" d="100"/>
          <a:sy n="74" d="100"/>
        </p:scale>
        <p:origin x="126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B0C22D9-D15E-4401-8B42-01298F1A3B4A}" type="datetimeFigureOut">
              <a:rPr lang="tr-TR" smtClean="0"/>
              <a:pPr/>
              <a:t>21.04.2016</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8C40EC7-2968-4304-BF90-37BCC4CE4B7D}" type="slidenum">
              <a:rPr lang="tr-TR" smtClean="0"/>
              <a:pPr/>
              <a:t>‹#›</a:t>
            </a:fld>
            <a:endParaRPr lang="tr-TR"/>
          </a:p>
        </p:txBody>
      </p:sp>
    </p:spTree>
    <p:extLst>
      <p:ext uri="{BB962C8B-B14F-4D97-AF65-F5344CB8AC3E}">
        <p14:creationId xmlns:p14="http://schemas.microsoft.com/office/powerpoint/2010/main" val="174511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EB26A3A6-D2D5-4DAD-93F2-6F6B43D4B4B8}" type="datetimeFigureOut">
              <a:rPr lang="tr-TR" smtClean="0"/>
              <a:pPr/>
              <a:t>21.04.2016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917F2CC-C87F-47FA-BB54-8EF3F4BF231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EB26A3A6-D2D5-4DAD-93F2-6F6B43D4B4B8}" type="datetimeFigureOut">
              <a:rPr lang="tr-TR" smtClean="0"/>
              <a:pPr/>
              <a:t>21.04.2016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917F2CC-C87F-47FA-BB54-8EF3F4BF231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EB26A3A6-D2D5-4DAD-93F2-6F6B43D4B4B8}" type="datetimeFigureOut">
              <a:rPr lang="tr-TR" smtClean="0"/>
              <a:pPr/>
              <a:t>21.04.2016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917F2CC-C87F-47FA-BB54-8EF3F4BF231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EB26A3A6-D2D5-4DAD-93F2-6F6B43D4B4B8}" type="datetimeFigureOut">
              <a:rPr lang="tr-TR" smtClean="0"/>
              <a:pPr/>
              <a:t>21.04.2016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917F2CC-C87F-47FA-BB54-8EF3F4BF231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EB26A3A6-D2D5-4DAD-93F2-6F6B43D4B4B8}" type="datetimeFigureOut">
              <a:rPr lang="tr-TR" smtClean="0"/>
              <a:pPr/>
              <a:t>21.04.2016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917F2CC-C87F-47FA-BB54-8EF3F4BF231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EB26A3A6-D2D5-4DAD-93F2-6F6B43D4B4B8}" type="datetimeFigureOut">
              <a:rPr lang="tr-TR" smtClean="0"/>
              <a:pPr/>
              <a:t>21.04.2016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917F2CC-C87F-47FA-BB54-8EF3F4BF231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EB26A3A6-D2D5-4DAD-93F2-6F6B43D4B4B8}" type="datetimeFigureOut">
              <a:rPr lang="tr-TR" smtClean="0"/>
              <a:pPr/>
              <a:t>21.04.2016</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2917F2CC-C87F-47FA-BB54-8EF3F4BF231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EB26A3A6-D2D5-4DAD-93F2-6F6B43D4B4B8}" type="datetimeFigureOut">
              <a:rPr lang="tr-TR" smtClean="0"/>
              <a:pPr/>
              <a:t>21.04.2016</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2917F2CC-C87F-47FA-BB54-8EF3F4BF231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EB26A3A6-D2D5-4DAD-93F2-6F6B43D4B4B8}" type="datetimeFigureOut">
              <a:rPr lang="tr-TR" smtClean="0"/>
              <a:pPr/>
              <a:t>21.04.2016</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2917F2CC-C87F-47FA-BB54-8EF3F4BF231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EB26A3A6-D2D5-4DAD-93F2-6F6B43D4B4B8}" type="datetimeFigureOut">
              <a:rPr lang="tr-TR" smtClean="0"/>
              <a:pPr/>
              <a:t>21.04.2016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917F2CC-C87F-47FA-BB54-8EF3F4BF231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EB26A3A6-D2D5-4DAD-93F2-6F6B43D4B4B8}" type="datetimeFigureOut">
              <a:rPr lang="tr-TR" smtClean="0"/>
              <a:pPr/>
              <a:t>21.04.2016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917F2CC-C87F-47FA-BB54-8EF3F4BF231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26A3A6-D2D5-4DAD-93F2-6F6B43D4B4B8}" type="datetimeFigureOut">
              <a:rPr lang="tr-TR" smtClean="0"/>
              <a:pPr/>
              <a:t>21.04.2016</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917F2CC-C87F-47FA-BB54-8EF3F4BF231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dirty="0" smtClean="0"/>
              <a:t>TÜRK HALK MÜZİĞİ NEDİR?</a:t>
            </a:r>
            <a:endParaRPr lang="tr-TR" dirty="0"/>
          </a:p>
        </p:txBody>
      </p:sp>
      <p:sp>
        <p:nvSpPr>
          <p:cNvPr id="3" name="2 Alt Başlık"/>
          <p:cNvSpPr>
            <a:spLocks noGrp="1"/>
          </p:cNvSpPr>
          <p:nvPr>
            <p:ph type="subTitle" idx="1"/>
          </p:nvPr>
        </p:nvSpPr>
        <p:spPr>
          <a:xfrm flipV="1">
            <a:off x="7715272" y="5638796"/>
            <a:ext cx="71438" cy="76220"/>
          </a:xfrm>
        </p:spPr>
        <p:txBody>
          <a:bodyPr>
            <a:normAutofit fontScale="25000" lnSpcReduction="20000"/>
          </a:bodyPr>
          <a:lstStyle/>
          <a:p>
            <a:endParaRPr lang="tr-TR" dirty="0" smtClean="0"/>
          </a:p>
          <a:p>
            <a:endParaRPr lang="tr-TR" dirty="0"/>
          </a:p>
          <a:p>
            <a:endParaRPr lang="tr-TR" dirty="0" smtClean="0"/>
          </a:p>
          <a:p>
            <a:endParaRPr lang="tr-TR" dirty="0"/>
          </a:p>
          <a:p>
            <a:endParaRPr lang="tr-TR" dirty="0" smtClean="0"/>
          </a:p>
          <a:p>
            <a:endParaRPr lang="tr-TR" dirty="0"/>
          </a:p>
          <a:p>
            <a:endParaRPr lang="tr-TR" dirty="0" smtClean="0"/>
          </a:p>
          <a:p>
            <a:endParaRPr lang="tr-TR" dirty="0"/>
          </a:p>
          <a:p>
            <a:endParaRPr lang="tr-TR" dirty="0" smtClean="0"/>
          </a:p>
          <a:p>
            <a:endParaRPr lang="tr-TR" dirty="0"/>
          </a:p>
          <a:p>
            <a:endParaRPr lang="tr-TR" dirty="0" smtClean="0"/>
          </a:p>
          <a:p>
            <a:endParaRPr lang="tr-TR" dirty="0"/>
          </a:p>
          <a:p>
            <a:endParaRPr lang="tr-TR" dirty="0" smtClean="0"/>
          </a:p>
          <a:p>
            <a:endParaRPr lang="tr-TR" dirty="0"/>
          </a:p>
          <a:p>
            <a:endParaRPr lang="tr-TR" dirty="0" smtClean="0"/>
          </a:p>
          <a:p>
            <a:endParaRPr lang="tr-TR" dirty="0"/>
          </a:p>
          <a:p>
            <a:endParaRPr lang="tr-TR" dirty="0" smtClean="0"/>
          </a:p>
          <a:p>
            <a:endParaRPr lang="tr-TR" dirty="0"/>
          </a:p>
          <a:p>
            <a:endParaRPr lang="tr-TR" dirty="0" smtClean="0"/>
          </a:p>
          <a:p>
            <a:endParaRPr lang="tr-TR" dirty="0"/>
          </a:p>
          <a:p>
            <a:endParaRPr lang="tr-TR" dirty="0" smtClean="0"/>
          </a:p>
          <a:p>
            <a:endParaRPr lang="tr-TR" dirty="0"/>
          </a:p>
          <a:p>
            <a:endParaRPr lang="tr-TR" dirty="0" smtClean="0"/>
          </a:p>
          <a:p>
            <a:endParaRPr lang="tr-TR" dirty="0"/>
          </a:p>
          <a:p>
            <a:endParaRPr lang="tr-TR" dirty="0" smtClean="0"/>
          </a:p>
          <a:p>
            <a:endParaRPr lang="tr-TR" dirty="0"/>
          </a:p>
          <a:p>
            <a:endParaRPr lang="tr-TR" dirty="0" smtClean="0"/>
          </a:p>
          <a:p>
            <a:endParaRPr lang="tr-TR" dirty="0"/>
          </a:p>
          <a:p>
            <a:endParaRPr lang="tr-TR" dirty="0" smtClean="0"/>
          </a:p>
          <a:p>
            <a:endParaRPr lang="tr-TR" dirty="0"/>
          </a:p>
          <a:p>
            <a:endParaRPr lang="tr-TR" dirty="0" smtClean="0"/>
          </a:p>
          <a:p>
            <a:endParaRPr lang="tr-TR" dirty="0"/>
          </a:p>
          <a:p>
            <a:endParaRPr lang="tr-TR" dirty="0" smtClean="0"/>
          </a:p>
          <a:p>
            <a:endParaRPr lang="tr-TR" dirty="0"/>
          </a:p>
          <a:p>
            <a:endParaRPr lang="tr-TR" dirty="0" smtClean="0"/>
          </a:p>
          <a:p>
            <a:endParaRPr lang="tr-TR" dirty="0"/>
          </a:p>
          <a:p>
            <a:endParaRPr lang="tr-TR" dirty="0" smtClean="0"/>
          </a:p>
          <a:p>
            <a:endParaRPr lang="tr-TR" dirty="0"/>
          </a:p>
          <a:p>
            <a:endParaRPr lang="tr-TR" dirty="0"/>
          </a:p>
        </p:txBody>
      </p:sp>
      <p:sp>
        <p:nvSpPr>
          <p:cNvPr id="4" name="Dikdörtgen 3"/>
          <p:cNvSpPr/>
          <p:nvPr/>
        </p:nvSpPr>
        <p:spPr>
          <a:xfrm>
            <a:off x="3449160" y="3244334"/>
            <a:ext cx="1934697" cy="369332"/>
          </a:xfrm>
          <a:prstGeom prst="rect">
            <a:avLst/>
          </a:prstGeom>
        </p:spPr>
        <p:txBody>
          <a:bodyPr wrap="none">
            <a:spAutoFit/>
          </a:bodyPr>
          <a:lstStyle/>
          <a:p>
            <a:r>
              <a:rPr lang="tr-TR" altLang="tr-TR" dirty="0">
                <a:hlinkClick r:id="rId2"/>
              </a:rPr>
              <a:t>www.sorubak.com</a:t>
            </a:r>
            <a:endParaRPr lang="tr-TR"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p:spPr>
        <p:txBody>
          <a:bodyPr>
            <a:normAutofit fontScale="85000" lnSpcReduction="10000"/>
          </a:bodyPr>
          <a:lstStyle/>
          <a:p>
            <a:r>
              <a:rPr lang="tr-TR" b="1" dirty="0"/>
              <a:t>Türk halk müziği,</a:t>
            </a:r>
            <a:r>
              <a:rPr lang="tr-TR" dirty="0"/>
              <a:t> </a:t>
            </a:r>
            <a:r>
              <a:rPr lang="tr-TR" dirty="0" smtClean="0"/>
              <a:t>Türkiye'nin </a:t>
            </a:r>
            <a:r>
              <a:rPr lang="tr-TR" dirty="0"/>
              <a:t>çeşitli yörelerinde farklı ağızlar ve formlarda söylenen </a:t>
            </a:r>
            <a:r>
              <a:rPr lang="tr-TR" dirty="0" smtClean="0"/>
              <a:t>Türkçe</a:t>
            </a:r>
            <a:r>
              <a:rPr lang="tr-TR" dirty="0"/>
              <a:t> yöresel </a:t>
            </a:r>
            <a:r>
              <a:rPr lang="tr-TR" dirty="0" smtClean="0"/>
              <a:t>etnik müziklerin </a:t>
            </a:r>
            <a:r>
              <a:rPr lang="tr-TR" dirty="0"/>
              <a:t>tümü. Yapısal olarak </a:t>
            </a:r>
            <a:r>
              <a:rPr lang="tr-TR" dirty="0" smtClean="0"/>
              <a:t>f</a:t>
            </a:r>
            <a:r>
              <a:rPr lang="tr-TR" dirty="0"/>
              <a:t>o</a:t>
            </a:r>
            <a:r>
              <a:rPr lang="tr-TR" dirty="0" smtClean="0"/>
              <a:t>lklorun</a:t>
            </a:r>
            <a:r>
              <a:rPr lang="tr-TR" dirty="0"/>
              <a:t> bir parçasıdır.</a:t>
            </a:r>
          </a:p>
          <a:p>
            <a:r>
              <a:rPr lang="tr-TR" dirty="0"/>
              <a:t>Türk halk müziği (kısaca THM), sözlü halk müziği ve sözsüz halk müziği olmak üzere ikiye ayrılır. Sözlü halk müziğine genel olarak türkü adı verilir. Sözsüz halk müziği ise düzenli yöresel çalgı ezgileridir.</a:t>
            </a:r>
          </a:p>
          <a:p>
            <a:r>
              <a:rPr lang="tr-TR" dirty="0"/>
              <a:t>Türk halk müziği kapsamında dikkate alınan eserler, klasik ve modern olmak üzere ikiye ayrılır:</a:t>
            </a:r>
          </a:p>
          <a:p>
            <a:r>
              <a:rPr lang="tr-TR" i="1" dirty="0"/>
              <a:t>Klasik</a:t>
            </a:r>
            <a:r>
              <a:rPr lang="tr-TR" dirty="0"/>
              <a:t> Türk halk müziği, çeşitli yörelerden derlenmiş birçoğu anonim olan türkülerden ve sözsüz halk müziklerinden oluşur. Anonim eserlerin sözü ve bestesinin kime ait olduğu bilinmez ve yöreye </a:t>
            </a:r>
            <a:r>
              <a:rPr lang="tr-TR" dirty="0" smtClean="0"/>
              <a:t>mal </a:t>
            </a:r>
            <a:r>
              <a:rPr lang="tr-TR" dirty="0"/>
              <a:t>olmuştur.</a:t>
            </a:r>
          </a:p>
          <a:p>
            <a:r>
              <a:rPr lang="tr-TR" i="1" dirty="0"/>
              <a:t>Modern</a:t>
            </a:r>
            <a:r>
              <a:rPr lang="tr-TR" dirty="0"/>
              <a:t> Türk halk müziği ise, 1970'li yıllardan sonraki dönemde eski yöresel müzik kalıpları örnek alınarak oluşturulmuş, sözü ve bestesi belli olan halk müzikleridir</a:t>
            </a:r>
          </a:p>
          <a:p>
            <a:endParaRPr lang="tr-TR"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Başlık"/>
          <p:cNvSpPr>
            <a:spLocks noGrp="1"/>
          </p:cNvSpPr>
          <p:nvPr>
            <p:ph type="title"/>
          </p:nvPr>
        </p:nvSpPr>
        <p:spPr/>
        <p:txBody>
          <a:bodyPr>
            <a:normAutofit fontScale="90000"/>
          </a:bodyPr>
          <a:lstStyle/>
          <a:p>
            <a:r>
              <a:rPr lang="tr-TR" dirty="0" smtClean="0"/>
              <a:t>KARA TREN TÜRKÜSÜNÜN ŞARKININ SÖZLERİ</a:t>
            </a:r>
            <a:endParaRPr lang="tr-TR" dirty="0"/>
          </a:p>
        </p:txBody>
      </p:sp>
      <p:sp>
        <p:nvSpPr>
          <p:cNvPr id="7" name="6 Dikdörtgen"/>
          <p:cNvSpPr/>
          <p:nvPr/>
        </p:nvSpPr>
        <p:spPr>
          <a:xfrm>
            <a:off x="214282" y="1357298"/>
            <a:ext cx="4572000" cy="5355312"/>
          </a:xfrm>
          <a:prstGeom prst="rect">
            <a:avLst/>
          </a:prstGeom>
        </p:spPr>
        <p:txBody>
          <a:bodyPr wrap="square">
            <a:spAutoFit/>
          </a:bodyPr>
          <a:lstStyle/>
          <a:p>
            <a:r>
              <a:rPr lang="tr-TR" dirty="0" smtClean="0"/>
              <a:t>                      KARA TREN</a:t>
            </a:r>
          </a:p>
          <a:p>
            <a:r>
              <a:rPr lang="tr-TR" dirty="0" smtClean="0"/>
              <a:t>Gözüm yolda gönlüm darda</a:t>
            </a:r>
            <a:r>
              <a:rPr lang="tr-TR" dirty="0"/>
              <a:t> </a:t>
            </a:r>
            <a:r>
              <a:rPr lang="tr-TR" dirty="0" smtClean="0"/>
              <a:t/>
            </a:r>
            <a:br>
              <a:rPr lang="tr-TR" dirty="0" smtClean="0"/>
            </a:br>
            <a:r>
              <a:rPr lang="tr-TR" dirty="0"/>
              <a:t>Ya kendin gel ya da haber yolla </a:t>
            </a:r>
            <a:r>
              <a:rPr lang="tr-TR" dirty="0" smtClean="0"/>
              <a:t/>
            </a:r>
            <a:br>
              <a:rPr lang="tr-TR" dirty="0" smtClean="0"/>
            </a:br>
            <a:r>
              <a:rPr lang="tr-TR" dirty="0"/>
              <a:t>Duyarım yazmışsın iki satır mektup </a:t>
            </a:r>
            <a:r>
              <a:rPr lang="tr-TR" dirty="0" smtClean="0"/>
              <a:t/>
            </a:r>
            <a:br>
              <a:rPr lang="tr-TR" dirty="0" smtClean="0"/>
            </a:br>
            <a:r>
              <a:rPr lang="tr-TR" dirty="0"/>
              <a:t>Vermişsin trene halini unutup </a:t>
            </a:r>
            <a:r>
              <a:rPr lang="tr-TR" dirty="0" smtClean="0"/>
              <a:t/>
            </a:r>
            <a:br>
              <a:rPr lang="tr-TR" dirty="0" smtClean="0"/>
            </a:br>
            <a:r>
              <a:rPr lang="tr-TR" dirty="0"/>
              <a:t>Kara tren gecikir belki hiç gelmez </a:t>
            </a:r>
            <a:r>
              <a:rPr lang="tr-TR" dirty="0" smtClean="0"/>
              <a:t/>
            </a:r>
            <a:br>
              <a:rPr lang="tr-TR" dirty="0" smtClean="0"/>
            </a:br>
            <a:r>
              <a:rPr lang="tr-TR" dirty="0"/>
              <a:t>Dağlarda salınırda derdimi bilmez </a:t>
            </a:r>
            <a:r>
              <a:rPr lang="tr-TR" dirty="0" smtClean="0"/>
              <a:t/>
            </a:r>
            <a:br>
              <a:rPr lang="tr-TR" dirty="0" smtClean="0"/>
            </a:br>
            <a:r>
              <a:rPr lang="tr-TR" dirty="0"/>
              <a:t>Dumanın savurur halimi görmez </a:t>
            </a:r>
            <a:r>
              <a:rPr lang="tr-TR" dirty="0" smtClean="0"/>
              <a:t/>
            </a:r>
            <a:br>
              <a:rPr lang="tr-TR" dirty="0" smtClean="0"/>
            </a:br>
            <a:r>
              <a:rPr lang="tr-TR" dirty="0"/>
              <a:t>Kan dolar yüreğim gözyaşım </a:t>
            </a:r>
            <a:r>
              <a:rPr lang="tr-TR" dirty="0" smtClean="0"/>
              <a:t>dinmez</a:t>
            </a:r>
          </a:p>
          <a:p>
            <a:r>
              <a:rPr lang="tr-TR" dirty="0"/>
              <a:t> </a:t>
            </a:r>
            <a:r>
              <a:rPr lang="tr-TR" dirty="0" smtClean="0"/>
              <a:t/>
            </a:r>
            <a:br>
              <a:rPr lang="tr-TR" dirty="0" smtClean="0"/>
            </a:br>
            <a:r>
              <a:rPr lang="tr-TR" dirty="0" smtClean="0"/>
              <a:t/>
            </a:r>
            <a:br>
              <a:rPr lang="tr-TR" dirty="0" smtClean="0"/>
            </a:br>
            <a:r>
              <a:rPr lang="tr-TR" dirty="0"/>
              <a:t>Yara bende derman sende </a:t>
            </a:r>
            <a:r>
              <a:rPr lang="tr-TR" dirty="0" smtClean="0"/>
              <a:t/>
            </a:r>
            <a:br>
              <a:rPr lang="tr-TR" dirty="0" smtClean="0"/>
            </a:br>
            <a:r>
              <a:rPr lang="tr-TR" dirty="0"/>
              <a:t>Ya kendin gel yada bana gel de </a:t>
            </a:r>
            <a:r>
              <a:rPr lang="tr-TR" dirty="0" smtClean="0"/>
              <a:t/>
            </a:r>
            <a:br>
              <a:rPr lang="tr-TR" dirty="0" smtClean="0"/>
            </a:br>
            <a:r>
              <a:rPr lang="tr-TR" dirty="0"/>
              <a:t>Duyarım yazmışsın iki satır mektup </a:t>
            </a:r>
            <a:r>
              <a:rPr lang="tr-TR" dirty="0" smtClean="0"/>
              <a:t/>
            </a:r>
            <a:br>
              <a:rPr lang="tr-TR" dirty="0" smtClean="0"/>
            </a:br>
            <a:r>
              <a:rPr lang="tr-TR" dirty="0"/>
              <a:t>Vermişsin trene halini unutup </a:t>
            </a:r>
            <a:r>
              <a:rPr lang="tr-TR" dirty="0" smtClean="0"/>
              <a:t/>
            </a:r>
            <a:br>
              <a:rPr lang="tr-TR" dirty="0" smtClean="0"/>
            </a:br>
            <a:r>
              <a:rPr lang="tr-TR" dirty="0"/>
              <a:t>Kara tren gecikir belki hiç gelmez </a:t>
            </a:r>
            <a:r>
              <a:rPr lang="tr-TR" dirty="0" smtClean="0"/>
              <a:t/>
            </a:r>
            <a:br>
              <a:rPr lang="tr-TR" dirty="0" smtClean="0"/>
            </a:br>
            <a:r>
              <a:rPr lang="tr-TR" dirty="0"/>
              <a:t>Dağlarda salınırda derdimi bilmez </a:t>
            </a:r>
            <a:r>
              <a:rPr lang="tr-TR" dirty="0" smtClean="0"/>
              <a:t/>
            </a:r>
            <a:br>
              <a:rPr lang="tr-TR" dirty="0" smtClean="0"/>
            </a:br>
            <a:r>
              <a:rPr lang="tr-TR" dirty="0"/>
              <a:t>Dumanın savurur halimi görmez </a:t>
            </a:r>
            <a:r>
              <a:rPr lang="tr-TR" dirty="0" smtClean="0"/>
              <a:t/>
            </a:r>
            <a:br>
              <a:rPr lang="tr-TR" dirty="0" smtClean="0"/>
            </a:br>
            <a:r>
              <a:rPr lang="tr-TR" dirty="0"/>
              <a:t>Kan dolar yüreğim gözyaşım dinmez</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0" y="0"/>
            <a:ext cx="6357982" cy="6186309"/>
          </a:xfrm>
          <a:prstGeom prst="rect">
            <a:avLst/>
          </a:prstGeom>
        </p:spPr>
        <p:txBody>
          <a:bodyPr wrap="square">
            <a:spAutoFit/>
          </a:bodyPr>
          <a:lstStyle/>
          <a:p>
            <a:r>
              <a:rPr lang="tr-TR" b="1" i="1" dirty="0"/>
              <a:t>       </a:t>
            </a:r>
            <a:r>
              <a:rPr lang="tr-TR" b="1" i="1" u="sng" dirty="0"/>
              <a:t>TÜRKÜ HİKAYESİ</a:t>
            </a:r>
            <a:r>
              <a:rPr lang="tr-TR" dirty="0" smtClean="0"/>
              <a:t/>
            </a:r>
            <a:br>
              <a:rPr lang="tr-TR" dirty="0" smtClean="0"/>
            </a:br>
            <a:r>
              <a:rPr lang="tr-TR" b="1" i="1" dirty="0"/>
              <a:t>Birden durdu, başını öne eğdi, yere sanki saydammışçasına toprağın binlerce metre derinindeki bir noktaya bakarak:-Sanırım artık gelmez dedi.</a:t>
            </a:r>
            <a:r>
              <a:rPr lang="tr-TR" dirty="0" smtClean="0"/>
              <a:t/>
            </a:r>
            <a:br>
              <a:rPr lang="tr-TR" dirty="0" smtClean="0"/>
            </a:br>
            <a:r>
              <a:rPr lang="tr-TR" b="1" i="1" dirty="0"/>
              <a:t>Anlamamıştım, daha doğrusu konuştuğumuz konuyla bir alaka kuramadım.. Bu nedenle söylediğini teyit ettirdim.Sonra da saf saf kim gelmez!!? diye sordum.. </a:t>
            </a:r>
            <a:br>
              <a:rPr lang="tr-TR" b="1" i="1" dirty="0"/>
            </a:br>
            <a:r>
              <a:rPr lang="tr-TR" b="1" i="1" dirty="0"/>
              <a:t>Başını kaldırdı, önce gözlerimin </a:t>
            </a:r>
            <a:r>
              <a:rPr lang="tr-TR" b="1" i="1" dirty="0" err="1"/>
              <a:t>taa</a:t>
            </a:r>
            <a:r>
              <a:rPr lang="tr-TR" b="1" i="1" dirty="0"/>
              <a:t> içine, sonrada ufka baktı:</a:t>
            </a:r>
            <a:br>
              <a:rPr lang="tr-TR" b="1" i="1" dirty="0"/>
            </a:br>
            <a:r>
              <a:rPr lang="tr-TR" b="1" i="1" dirty="0"/>
              <a:t>-Babam dedi. Sanırım artık gelmez!!... </a:t>
            </a:r>
            <a:r>
              <a:rPr lang="tr-TR" dirty="0" smtClean="0"/>
              <a:t/>
            </a:r>
            <a:br>
              <a:rPr lang="tr-TR" dirty="0" smtClean="0"/>
            </a:br>
            <a:r>
              <a:rPr lang="tr-TR" b="1" i="1" dirty="0"/>
              <a:t>Yıl 1915 Osmanlının birçok cephede savaştığı her türden levazımın gerekli olduğu gibi her şeyden önce de savaşacak asker lazımdı. Büyük kayıpların verildiği, gidenlerin geri dönmediği çoğunun </a:t>
            </a:r>
            <a:r>
              <a:rPr lang="tr-TR" b="1" i="1" dirty="0" err="1"/>
              <a:t>akibeti</a:t>
            </a:r>
            <a:r>
              <a:rPr lang="tr-TR" b="1" i="1" dirty="0"/>
              <a:t> bilinemediği günler.. İnsanımız istasyonlarda sabahlıyor.. Ümitle beklenen kara trenler kara haber getiriyor çoğu zaman. Anaların, bacıların, eşlerin, gözleri ağlamaktan fersiz düşmüş çaresiz bekleyişi...Bekledikleri bir defa ölmüş ama o her kara tren gelişinde bir defa daha ölen kadınlarımız. Yorgun, bitkin ve başı eğik kara tren acı bir çığlık atarak uzaklaşıyor. İnadına yaşatılmaya çalışılan ümitleri, o korkunç bekleyişleri bir ağıta dönüşüyor;</a:t>
            </a:r>
            <a:br>
              <a:rPr lang="tr-TR" b="1" i="1" dirty="0"/>
            </a:br>
            <a:r>
              <a:rPr lang="tr-TR" b="1" i="1" dirty="0"/>
              <a:t>"Kara tren kara yılan gelmez olaydın, </a:t>
            </a:r>
            <a:br>
              <a:rPr lang="tr-TR" b="1" i="1" dirty="0"/>
            </a:br>
            <a:r>
              <a:rPr lang="tr-TR" b="1" i="1" dirty="0"/>
              <a:t>Gül yarimi elimden almaz olaydın</a:t>
            </a:r>
            <a:endParaRPr lang="tr-TR"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0" y="0"/>
            <a:ext cx="7786710" cy="923330"/>
          </a:xfrm>
          <a:prstGeom prst="rect">
            <a:avLst/>
          </a:prstGeom>
        </p:spPr>
        <p:txBody>
          <a:bodyPr wrap="square">
            <a:spAutoFit/>
          </a:bodyPr>
          <a:lstStyle/>
          <a:p>
            <a:r>
              <a:rPr lang="tr-TR" b="1" i="1" dirty="0" smtClean="0"/>
              <a:t> </a:t>
            </a:r>
            <a:r>
              <a:rPr lang="tr-TR" b="1" i="1" dirty="0"/>
              <a:t/>
            </a:r>
            <a:br>
              <a:rPr lang="tr-TR" b="1" i="1" dirty="0"/>
            </a:br>
            <a:r>
              <a:rPr lang="tr-TR" b="1" i="1" dirty="0"/>
              <a:t>Ruhu şad olsun!   bu topraklar için toprağa düşen </a:t>
            </a:r>
            <a:r>
              <a:rPr lang="tr-TR" b="1" i="1" dirty="0" err="1"/>
              <a:t>şehidlerin</a:t>
            </a:r>
            <a:r>
              <a:rPr lang="tr-TR" b="1" i="1" dirty="0"/>
              <a:t> gazilerin... Dilerim bu millet, bu acıları bir daha asla yaşamaz!..</a:t>
            </a:r>
            <a:endParaRPr lang="tr-TR" dirty="0"/>
          </a:p>
        </p:txBody>
      </p:sp>
      <p:sp>
        <p:nvSpPr>
          <p:cNvPr id="3" name="Dikdörtgen 2"/>
          <p:cNvSpPr/>
          <p:nvPr/>
        </p:nvSpPr>
        <p:spPr>
          <a:xfrm>
            <a:off x="3449160" y="3244334"/>
            <a:ext cx="1934697" cy="369332"/>
          </a:xfrm>
          <a:prstGeom prst="rect">
            <a:avLst/>
          </a:prstGeom>
        </p:spPr>
        <p:txBody>
          <a:bodyPr wrap="none">
            <a:spAutoFit/>
          </a:bodyPr>
          <a:lstStyle/>
          <a:p>
            <a:r>
              <a:rPr lang="tr-TR" altLang="tr-TR">
                <a:hlinkClick r:id="rId2"/>
              </a:rPr>
              <a:t>www.sorubak.com</a:t>
            </a:r>
            <a:endParaRPr lang="tr-TR"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67</TotalTime>
  <Words>24</Words>
  <Application>Microsoft Office PowerPoint</Application>
  <PresentationFormat>Ekran Gösterisi (4:3)</PresentationFormat>
  <Paragraphs>51</Paragraphs>
  <Slides>5</Slides>
  <Notes>0</Notes>
  <HiddenSlides>0</HiddenSlides>
  <MMClips>0</MMClips>
  <ScaleCrop>false</ScaleCrop>
  <HeadingPairs>
    <vt:vector size="6" baseType="variant">
      <vt:variant>
        <vt:lpstr>Kullanılan Yazı Tipleri</vt:lpstr>
      </vt:variant>
      <vt:variant>
        <vt:i4>2</vt:i4>
      </vt:variant>
      <vt:variant>
        <vt:lpstr>Tema</vt:lpstr>
      </vt:variant>
      <vt:variant>
        <vt:i4>1</vt:i4>
      </vt:variant>
      <vt:variant>
        <vt:lpstr>Slayt Başlıkları</vt:lpstr>
      </vt:variant>
      <vt:variant>
        <vt:i4>5</vt:i4>
      </vt:variant>
    </vt:vector>
  </HeadingPairs>
  <TitlesOfParts>
    <vt:vector size="8" baseType="lpstr">
      <vt:lpstr>Arial</vt:lpstr>
      <vt:lpstr>Calibri</vt:lpstr>
      <vt:lpstr>Ofis Teması</vt:lpstr>
      <vt:lpstr>TÜRK HALK MÜZİĞİ NEDİR?</vt:lpstr>
      <vt:lpstr>PowerPoint Sunusu</vt:lpstr>
      <vt:lpstr>KARA TREN TÜRKÜSÜNÜN ŞARKININ SÖZLERİ</vt:lpstr>
      <vt:lpstr>PowerPoint Sunusu</vt:lpstr>
      <vt:lpstr>PowerPoint Sunusu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hp</dc:creator>
  <cp:keywords>www.sorubak.com</cp:keywords>
  <cp:lastModifiedBy>doğan</cp:lastModifiedBy>
  <cp:revision>10</cp:revision>
  <dcterms:created xsi:type="dcterms:W3CDTF">2016-04-11T12:53:38Z</dcterms:created>
  <dcterms:modified xsi:type="dcterms:W3CDTF">2016-04-20T21:16:54Z</dcterms:modified>
</cp:coreProperties>
</file>