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95E700-755F-4ACF-8026-A1FCA8CE3CBC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4E8959-1B8C-4125-BDF5-FF7508B40B9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1307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4E8959-1B8C-4125-BDF5-FF7508B40B96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14518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Başlık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cxnSp>
        <p:nvCxnSpPr>
          <p:cNvPr id="8" name="7 Düz Bağlayıcı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Düz Bağlayıcı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13 Oval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İçerik Yer Tutucusu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6" name="15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7" name="6 Düz Bağlayıcı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1" name="10 İçerik Yer Tutucusu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2" name="31 İçerik Yer Tutucusu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4" name="33 İçerik Yer Tutucusu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Metin Yer Tutucusu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cxnSp>
        <p:nvCxnSpPr>
          <p:cNvPr id="10" name="9 Düz Bağlayıcı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16 Düz Bağlayıcı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İçerik Yer Tutucusu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31" name="30 Başlık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etin Yer Tutucusu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24" name="2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22" name="21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5" name="4 Başlık Yer Tutucusu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179512" y="260648"/>
          <a:ext cx="8964488" cy="4114800"/>
        </p:xfrm>
        <a:graphic>
          <a:graphicData uri="http://schemas.openxmlformats.org/drawingml/2006/table">
            <a:tbl>
              <a:tblPr/>
              <a:tblGrid>
                <a:gridCol w="2359689"/>
                <a:gridCol w="2121723"/>
                <a:gridCol w="2123387"/>
                <a:gridCol w="2359689"/>
              </a:tblGrid>
              <a:tr h="4104456"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al-t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la-t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le</a:t>
                      </a: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al-a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el-e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el-a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te</a:t>
                      </a:r>
                      <a:r>
                        <a:rPr lang="tr-TR" sz="600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at-a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il-e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el-i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et-i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Al-i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tel-i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tel-e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ti-l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ta-n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te</a:t>
                      </a: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ne-t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na</a:t>
                      </a:r>
                      <a:r>
                        <a:rPr lang="tr-TR" sz="600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an-a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en-i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ta-t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60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la-n</a:t>
                      </a:r>
                      <a:endParaRPr lang="tr-TR" sz="36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07504" y="476672"/>
          <a:ext cx="8712967" cy="4282772"/>
        </p:xfrm>
        <a:graphic>
          <a:graphicData uri="http://schemas.openxmlformats.org/drawingml/2006/table">
            <a:tbl>
              <a:tblPr/>
              <a:tblGrid>
                <a:gridCol w="2063811"/>
                <a:gridCol w="2293482"/>
                <a:gridCol w="2062192"/>
                <a:gridCol w="2293482"/>
              </a:tblGrid>
              <a:tr h="4282772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bi</a:t>
                      </a:r>
                      <a:r>
                        <a:rPr lang="tr-TR" sz="5400" b="1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-b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bo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bo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bu-r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be-r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ta-b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-b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bo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79512" y="116632"/>
          <a:ext cx="8784976" cy="4332178"/>
        </p:xfrm>
        <a:graphic>
          <a:graphicData uri="http://schemas.openxmlformats.org/drawingml/2006/table">
            <a:tbl>
              <a:tblPr/>
              <a:tblGrid>
                <a:gridCol w="2027792"/>
                <a:gridCol w="2251865"/>
                <a:gridCol w="2253454"/>
                <a:gridCol w="2251865"/>
              </a:tblGrid>
              <a:tr h="4332178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ür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üt-ü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mü-r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be-ş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79514" y="188640"/>
          <a:ext cx="8712966" cy="4260170"/>
        </p:xfrm>
        <a:graphic>
          <a:graphicData uri="http://schemas.openxmlformats.org/drawingml/2006/table">
            <a:tbl>
              <a:tblPr/>
              <a:tblGrid>
                <a:gridCol w="2063810"/>
                <a:gridCol w="2293482"/>
                <a:gridCol w="2291864"/>
                <a:gridCol w="2063810"/>
              </a:tblGrid>
              <a:tr h="4260170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kı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ku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ko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mı-ş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mi-ş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mu-ş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şı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şı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rı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rı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ye-ş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251521" y="188640"/>
          <a:ext cx="8892479" cy="4250645"/>
        </p:xfrm>
        <a:graphic>
          <a:graphicData uri="http://schemas.openxmlformats.org/drawingml/2006/table">
            <a:tbl>
              <a:tblPr/>
              <a:tblGrid>
                <a:gridCol w="2052605"/>
                <a:gridCol w="2279422"/>
                <a:gridCol w="2281030"/>
                <a:gridCol w="2279422"/>
              </a:tblGrid>
              <a:tr h="4250645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za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zı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za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zi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zo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za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zü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za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zi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ti-z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ki-z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ku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dı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ze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79514" y="260648"/>
          <a:ext cx="8712966" cy="4178637"/>
        </p:xfrm>
        <a:graphic>
          <a:graphicData uri="http://schemas.openxmlformats.org/drawingml/2006/table">
            <a:tbl>
              <a:tblPr/>
              <a:tblGrid>
                <a:gridCol w="2293482"/>
                <a:gridCol w="2291864"/>
                <a:gridCol w="2063810"/>
                <a:gridCol w="2063810"/>
              </a:tblGrid>
              <a:tr h="4178637"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tu-z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mi-z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bu-z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sü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yü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ze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ze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zü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-b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be-z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çu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çı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-ç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-ç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-ç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ta-ç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ko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-ç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79511" y="188640"/>
          <a:ext cx="8784976" cy="4223975"/>
        </p:xfrm>
        <a:graphic>
          <a:graphicData uri="http://schemas.openxmlformats.org/drawingml/2006/table">
            <a:tbl>
              <a:tblPr/>
              <a:tblGrid>
                <a:gridCol w="2253047"/>
                <a:gridCol w="2027424"/>
                <a:gridCol w="2251458"/>
                <a:gridCol w="2253047"/>
              </a:tblGrid>
              <a:tr h="4223975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la-ç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çö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-ç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-ç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çu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çim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gö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gö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gü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gö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-ç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gü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-ç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251521" y="188640"/>
          <a:ext cx="8784975" cy="4223975"/>
        </p:xfrm>
        <a:graphic>
          <a:graphicData uri="http://schemas.openxmlformats.org/drawingml/2006/table">
            <a:tbl>
              <a:tblPr/>
              <a:tblGrid>
                <a:gridCol w="2251865"/>
                <a:gridCol w="2253454"/>
                <a:gridCol w="2026202"/>
                <a:gridCol w="2253454"/>
              </a:tblGrid>
              <a:tr h="4223975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gö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gö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gö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gö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-ç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cü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cu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-c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251517" y="188640"/>
          <a:ext cx="8712970" cy="4223975"/>
        </p:xfrm>
        <a:graphic>
          <a:graphicData uri="http://schemas.openxmlformats.org/drawingml/2006/table">
            <a:tbl>
              <a:tblPr/>
              <a:tblGrid>
                <a:gridCol w="2234580"/>
                <a:gridCol w="2010806"/>
                <a:gridCol w="2233004"/>
                <a:gridCol w="2234580"/>
              </a:tblGrid>
              <a:tr h="4223975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çö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tü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ti-p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pi-l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pu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pi-s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pi-ş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la-p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ar-p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sı-p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251520" y="188640"/>
          <a:ext cx="8712967" cy="3911446"/>
        </p:xfrm>
        <a:graphic>
          <a:graphicData uri="http://schemas.openxmlformats.org/drawingml/2006/table">
            <a:tbl>
              <a:tblPr/>
              <a:tblGrid>
                <a:gridCol w="2233407"/>
                <a:gridCol w="2234983"/>
                <a:gridCol w="2009594"/>
                <a:gridCol w="2234983"/>
              </a:tblGrid>
              <a:tr h="3911446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tü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pr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-o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pa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yü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ha-k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ha-n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ha-m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ha-p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he-y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ha-t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ha-s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hu-y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ha-l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ha-h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hü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-h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-h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ha-z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ha-r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-h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251521" y="188640"/>
          <a:ext cx="8712966" cy="4223975"/>
        </p:xfrm>
        <a:graphic>
          <a:graphicData uri="http://schemas.openxmlformats.org/drawingml/2006/table">
            <a:tbl>
              <a:tblPr/>
              <a:tblGrid>
                <a:gridCol w="2293482"/>
                <a:gridCol w="2063810"/>
                <a:gridCol w="2291864"/>
                <a:gridCol w="2063810"/>
              </a:tblGrid>
              <a:tr h="4223975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da-ğ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ya-ğ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çı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yı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do-ğ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bo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tu-ü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de-ğ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ğı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-z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ğı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ğı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ğe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de-ğ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ğu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de-v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ha-v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467545" y="332656"/>
          <a:ext cx="8424935" cy="3888432"/>
        </p:xfrm>
        <a:graphic>
          <a:graphicData uri="http://schemas.openxmlformats.org/drawingml/2006/table">
            <a:tbl>
              <a:tblPr/>
              <a:tblGrid>
                <a:gridCol w="2159575"/>
                <a:gridCol w="1944685"/>
                <a:gridCol w="2159575"/>
                <a:gridCol w="2161100"/>
              </a:tblGrid>
              <a:tr h="3888432"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no-t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ot-a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on-a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ot-o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la-r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ti-r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re-t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ti-r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ne-r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323527" y="260648"/>
          <a:ext cx="8640960" cy="4151967"/>
        </p:xfrm>
        <a:graphic>
          <a:graphicData uri="http://schemas.openxmlformats.org/drawingml/2006/table">
            <a:tbl>
              <a:tblPr/>
              <a:tblGrid>
                <a:gridCol w="2159478"/>
                <a:gridCol w="2161002"/>
                <a:gridCol w="2159478"/>
                <a:gridCol w="2161002"/>
              </a:tblGrid>
              <a:tr h="4151967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ve-r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av-a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ve-l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-ç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ve-d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ca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-h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da-v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va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gü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-v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79511" y="188640"/>
          <a:ext cx="8784976" cy="4223975"/>
        </p:xfrm>
        <a:graphic>
          <a:graphicData uri="http://schemas.openxmlformats.org/drawingml/2006/table">
            <a:tbl>
              <a:tblPr/>
              <a:tblGrid>
                <a:gridCol w="2253047"/>
                <a:gridCol w="2027424"/>
                <a:gridCol w="2251458"/>
                <a:gridCol w="2253047"/>
              </a:tblGrid>
              <a:tr h="4223975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-f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fa-r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fa-n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fi-ş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fo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-ş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şe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-f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-f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-f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613410" algn="l"/>
                        </a:tabLs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-f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la-f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fi-l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fi-n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fa-k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fa-t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fi-d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fa-y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  <a:tabLst>
                          <a:tab pos="446405" algn="l"/>
                        </a:tabLs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de-f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79513" y="188640"/>
          <a:ext cx="8712966" cy="4223975"/>
        </p:xfrm>
        <a:graphic>
          <a:graphicData uri="http://schemas.openxmlformats.org/drawingml/2006/table">
            <a:tbl>
              <a:tblPr/>
              <a:tblGrid>
                <a:gridCol w="2233407"/>
                <a:gridCol w="2234983"/>
                <a:gridCol w="2009593"/>
                <a:gridCol w="2234983"/>
              </a:tblGrid>
              <a:tr h="4223975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-f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ha-f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fu-t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ha-r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fa-h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fı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je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je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ji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-j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ga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-j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ja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-j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-j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mü-j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ju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-d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ja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je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ja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ji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-p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er-j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jü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aj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-a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79512" y="188640"/>
          <a:ext cx="8964488" cy="3816424"/>
        </p:xfrm>
        <a:graphic>
          <a:graphicData uri="http://schemas.openxmlformats.org/drawingml/2006/table">
            <a:tbl>
              <a:tblPr/>
              <a:tblGrid>
                <a:gridCol w="2017405"/>
                <a:gridCol w="2240332"/>
                <a:gridCol w="2241912"/>
                <a:gridCol w="2464839"/>
              </a:tblGrid>
              <a:tr h="3816424"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la-m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mi-l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ti-m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mi-n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mu-m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on-u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nu-r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tu-r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tu-t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07506" y="260648"/>
          <a:ext cx="9036495" cy="3703320"/>
        </p:xfrm>
        <a:graphic>
          <a:graphicData uri="http://schemas.openxmlformats.org/drawingml/2006/table">
            <a:tbl>
              <a:tblPr/>
              <a:tblGrid>
                <a:gridCol w="2443041"/>
                <a:gridCol w="2196670"/>
                <a:gridCol w="2198392"/>
                <a:gridCol w="2198392"/>
              </a:tblGrid>
              <a:tr h="1963420"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tu-m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ul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-u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ut-u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mu-t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nu-t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tu-n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ti-k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mi-k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nu-k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ki-m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251519" y="188640"/>
          <a:ext cx="8640962" cy="4248472"/>
        </p:xfrm>
        <a:graphic>
          <a:graphicData uri="http://schemas.openxmlformats.org/drawingml/2006/table">
            <a:tbl>
              <a:tblPr/>
              <a:tblGrid>
                <a:gridCol w="2160664"/>
                <a:gridCol w="2160664"/>
                <a:gridCol w="2158970"/>
                <a:gridCol w="2160664"/>
              </a:tblGrid>
              <a:tr h="4248472"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</a:t>
                      </a:r>
                      <a:r>
                        <a:rPr lang="tr-TR" sz="5400" dirty="0" smtClean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mı-k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nı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mı-r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al-ı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ta-y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to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ra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ye-l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79512" y="188640"/>
          <a:ext cx="8964488" cy="4248472"/>
        </p:xfrm>
        <a:graphic>
          <a:graphicData uri="http://schemas.openxmlformats.org/drawingml/2006/table">
            <a:tbl>
              <a:tblPr/>
              <a:tblGrid>
                <a:gridCol w="2187138"/>
                <a:gridCol w="2185595"/>
                <a:gridCol w="2404617"/>
                <a:gridCol w="2187138"/>
              </a:tblGrid>
              <a:tr h="4248472"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yo-l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ye-r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yo-r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la-y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ya-k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la-r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le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yo-n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ye-m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79512" y="188640"/>
          <a:ext cx="8964487" cy="4536504"/>
        </p:xfrm>
        <a:graphic>
          <a:graphicData uri="http://schemas.openxmlformats.org/drawingml/2006/table">
            <a:tbl>
              <a:tblPr/>
              <a:tblGrid>
                <a:gridCol w="2423574"/>
                <a:gridCol w="2179165"/>
                <a:gridCol w="2180874"/>
                <a:gridCol w="2180874"/>
              </a:tblGrid>
              <a:tr h="4536504"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si-l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mi-s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si-m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so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si-n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sı-k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su-n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sı-n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su-n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su-r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se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sa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si-t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179512" y="188640"/>
          <a:ext cx="8856984" cy="4104456"/>
        </p:xfrm>
        <a:graphic>
          <a:graphicData uri="http://schemas.openxmlformats.org/drawingml/2006/table">
            <a:tbl>
              <a:tblPr/>
              <a:tblGrid>
                <a:gridCol w="1993212"/>
                <a:gridCol w="2213465"/>
                <a:gridCol w="2435280"/>
                <a:gridCol w="2215027"/>
              </a:tblGrid>
              <a:tr h="4104456"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da-l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da-r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de-m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de-l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do-y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da-m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dı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du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de-r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do-m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do-l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di</a:t>
                      </a: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da-y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ad-a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od-a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0" y="188640"/>
          <a:ext cx="9144000" cy="4149080"/>
        </p:xfrm>
        <a:graphic>
          <a:graphicData uri="http://schemas.openxmlformats.org/drawingml/2006/table">
            <a:tbl>
              <a:tblPr/>
              <a:tblGrid>
                <a:gridCol w="2110663"/>
                <a:gridCol w="2110663"/>
                <a:gridCol w="2343894"/>
                <a:gridCol w="2578780"/>
              </a:tblGrid>
              <a:tr h="4149080"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-r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kö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yö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dö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ör-t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ön-e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öd-e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ör-t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sö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be-k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be-l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be-n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-n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-m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-k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-y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ba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-s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tr-TR" sz="5400" b="1" dirty="0" err="1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bi</a:t>
                      </a:r>
                      <a:r>
                        <a:rPr lang="tr-TR" sz="5400" b="1" dirty="0">
                          <a:solidFill>
                            <a:srgbClr val="FFFF00"/>
                          </a:solidFill>
                          <a:latin typeface="Hand writing Mutlu"/>
                          <a:ea typeface="Calibri"/>
                          <a:cs typeface="Times New Roman"/>
                        </a:rPr>
                        <a:t>-l</a:t>
                      </a:r>
                      <a:endParaRPr lang="tr-TR" sz="3200" dirty="0">
                        <a:solidFill>
                          <a:srgbClr val="FFFF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ağıt">
  <a:themeElements>
    <a:clrScheme name="Kağıt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Kağıt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ağıt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19</TotalTime>
  <Words>530</Words>
  <Application>Microsoft Office PowerPoint</Application>
  <PresentationFormat>Ekran Gösterisi (4:3)</PresentationFormat>
  <Paragraphs>530</Paragraphs>
  <Slides>22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8" baseType="lpstr">
      <vt:lpstr>Calibri</vt:lpstr>
      <vt:lpstr>Constantia</vt:lpstr>
      <vt:lpstr>Hand writing Mutlu</vt:lpstr>
      <vt:lpstr>Times New Roman</vt:lpstr>
      <vt:lpstr>Wingdings 2</vt:lpstr>
      <vt:lpstr>Kağıt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6</cp:revision>
  <dcterms:created xsi:type="dcterms:W3CDTF">2014-01-16T08:33:28Z</dcterms:created>
  <dcterms:modified xsi:type="dcterms:W3CDTF">2015-11-26T21:32:16Z</dcterms:modified>
</cp:coreProperties>
</file>