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B54B0-5BE9-4347-A8A3-5A96678C8C72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C7E58-105D-420F-8BA4-0772DEF23ED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9509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C7E58-105D-420F-8BA4-0772DEF23ED4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915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059832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1268760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03132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tay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1268760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3583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yay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547664" y="476672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339752" y="476672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0056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yer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6084168" y="476672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084168" y="1268760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15475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yok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1268760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084168" y="1268760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2381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yak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0" y="1268760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779912" y="476672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2060848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303961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ayna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268760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0" y="1268760"/>
            <a:ext cx="720080" cy="72008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6837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ayrı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779912" y="476672"/>
            <a:ext cx="720080" cy="72008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67744" y="476672"/>
            <a:ext cx="720080" cy="72008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292080" y="476672"/>
            <a:ext cx="720080" cy="72008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1835696" y="4941168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843808" y="4941168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4869160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303961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ayna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932040" y="4869160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68144" y="4869160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876256" y="4869160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059832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6084168" y="476672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19479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toy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2339752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1268760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25895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ray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6156176" y="1268760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1268760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2381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kay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1268760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059832" y="476672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03132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yat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547664" y="476672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876256" y="1268760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175240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yel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1268760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851920" y="2060848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23214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yan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6084168" y="476672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876256" y="1268760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19223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yol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476672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e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r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y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u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ı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o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p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ü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0" y="1268760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a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s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d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f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t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g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h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j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k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l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ş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i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2060848"/>
          <a:ext cx="91440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z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c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v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b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n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m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ö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ç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.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: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400" dirty="0" smtClean="0">
                          <a:latin typeface="Hand writing Mutlu" pitchFamily="2" charset="0"/>
                        </a:rPr>
                        <a:t>,</a:t>
                      </a:r>
                      <a:endParaRPr lang="tr-TR" sz="44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3851920" y="476672"/>
            <a:ext cx="7200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5364088" y="476672"/>
            <a:ext cx="755576" cy="7200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876256" y="1268760"/>
            <a:ext cx="720080" cy="720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3275856" y="3068960"/>
            <a:ext cx="17123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Hand writing Mutlu" pitchFamily="2" charset="0"/>
              </a:rPr>
              <a:t>yıl</a:t>
            </a:r>
            <a:endParaRPr lang="tr-TR" sz="8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550</Words>
  <Application>Microsoft Office PowerPoint</Application>
  <PresentationFormat>Ekran Gösterisi (4:3)</PresentationFormat>
  <Paragraphs>550</Paragraphs>
  <Slides>16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0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2013-12-29T08:29:46Z</dcterms:created>
  <dcterms:modified xsi:type="dcterms:W3CDTF">2015-11-26T21:30:39Z</dcterms:modified>
</cp:coreProperties>
</file>