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5FCF99-047C-41BD-9AD3-3AAEA7789335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E5DA18-6C09-4250-9B22-3F2741E738D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62439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5DA18-6C09-4250-9B22-3F2741E738D0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2531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35880" y="404665"/>
            <a:ext cx="847225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Manisa </a:t>
            </a:r>
            <a:r>
              <a:rPr lang="tr-TR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</a:t>
            </a:r>
            <a:r>
              <a:rPr lang="tr-TR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arzanı</a:t>
            </a:r>
            <a:r>
              <a:rPr lang="tr-TR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Ahmet Bedevi İlkokulu</a:t>
            </a:r>
          </a:p>
          <a:p>
            <a:pPr algn="ctr"/>
            <a:r>
              <a:rPr lang="tr-TR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2013-2014</a:t>
            </a:r>
          </a:p>
          <a:p>
            <a:pPr algn="ctr"/>
            <a:r>
              <a:rPr lang="tr-TR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1/E Sınıfı</a:t>
            </a:r>
          </a:p>
          <a:p>
            <a:pPr algn="ctr"/>
            <a:r>
              <a:rPr lang="tr-TR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Kapalı  Heceler</a:t>
            </a:r>
            <a:endParaRPr lang="tr-TR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260648"/>
            <a:ext cx="8275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51520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899592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1187624" y="26064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1979712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411760" y="26064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3059832" y="260648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3491880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4211960" y="260648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4788024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5508104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5940152" y="260648"/>
            <a:ext cx="43204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6588224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7092280" y="26064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7668344" y="260648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8028384" y="260648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0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467544" y="1412776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1080120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b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1512168" y="1412776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Yuvarlatılmış Dikdörtgen"/>
          <p:cNvSpPr/>
          <p:nvPr/>
        </p:nvSpPr>
        <p:spPr>
          <a:xfrm>
            <a:off x="2160240" y="141277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ş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Yuvarlatılmış Dikdörtgen"/>
          <p:cNvSpPr/>
          <p:nvPr/>
        </p:nvSpPr>
        <p:spPr>
          <a:xfrm>
            <a:off x="2483768" y="141277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Yuvarlatılmış Dikdörtgen"/>
          <p:cNvSpPr/>
          <p:nvPr/>
        </p:nvSpPr>
        <p:spPr>
          <a:xfrm>
            <a:off x="3312368" y="1412776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3707904" y="1412776"/>
            <a:ext cx="8286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4" name="33 Yuvarlatılmış Dikdörtgen"/>
          <p:cNvSpPr/>
          <p:nvPr/>
        </p:nvSpPr>
        <p:spPr>
          <a:xfrm>
            <a:off x="4608512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ç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4932040" y="1412776"/>
            <a:ext cx="5405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6" name="35 Yuvarlatılmış Dikdörtgen"/>
          <p:cNvSpPr/>
          <p:nvPr/>
        </p:nvSpPr>
        <p:spPr>
          <a:xfrm>
            <a:off x="5688632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g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7" name="36 Yuvarlatılmış Dikdörtgen"/>
          <p:cNvSpPr/>
          <p:nvPr/>
        </p:nvSpPr>
        <p:spPr>
          <a:xfrm>
            <a:off x="6084168" y="1412776"/>
            <a:ext cx="61257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8" name="37 Yuvarlatılmış Dikdörtgen"/>
          <p:cNvSpPr/>
          <p:nvPr/>
        </p:nvSpPr>
        <p:spPr>
          <a:xfrm>
            <a:off x="6768752" y="141277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c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9" name="38 Yuvarlatılmış Dikdörtgen"/>
          <p:cNvSpPr/>
          <p:nvPr/>
        </p:nvSpPr>
        <p:spPr>
          <a:xfrm>
            <a:off x="7092280" y="1412776"/>
            <a:ext cx="8286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0" name="39 Yuvarlatılmış Dikdörtgen"/>
          <p:cNvSpPr/>
          <p:nvPr/>
        </p:nvSpPr>
        <p:spPr>
          <a:xfrm>
            <a:off x="7991872" y="141277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p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1" name="40 Yuvarlatılmış Dikdörtgen"/>
          <p:cNvSpPr/>
          <p:nvPr/>
        </p:nvSpPr>
        <p:spPr>
          <a:xfrm>
            <a:off x="8460432" y="1412776"/>
            <a:ext cx="6835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2" name="41 Yuvarlatılmış Dikdörtgen"/>
          <p:cNvSpPr/>
          <p:nvPr/>
        </p:nvSpPr>
        <p:spPr>
          <a:xfrm>
            <a:off x="0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h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3" name="42 Yuvarlatılmış Dikdörtgen"/>
          <p:cNvSpPr/>
          <p:nvPr/>
        </p:nvSpPr>
        <p:spPr>
          <a:xfrm>
            <a:off x="395536" y="249289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4" name="43 Yuvarlatılmış Dikdörtgen"/>
          <p:cNvSpPr/>
          <p:nvPr/>
        </p:nvSpPr>
        <p:spPr>
          <a:xfrm>
            <a:off x="1259632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ğ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5" name="44 Yuvarlatılmış Dikdörtgen"/>
          <p:cNvSpPr/>
          <p:nvPr/>
        </p:nvSpPr>
        <p:spPr>
          <a:xfrm>
            <a:off x="1655168" y="249289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6" name="45 Yuvarlatılmış Dikdörtgen"/>
          <p:cNvSpPr/>
          <p:nvPr/>
        </p:nvSpPr>
        <p:spPr>
          <a:xfrm>
            <a:off x="2483768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v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7" name="46 Yuvarlatılmış Dikdörtgen"/>
          <p:cNvSpPr/>
          <p:nvPr/>
        </p:nvSpPr>
        <p:spPr>
          <a:xfrm>
            <a:off x="2987824" y="2492896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8" name="47 Yuvarlatılmış Dikdörtgen"/>
          <p:cNvSpPr/>
          <p:nvPr/>
        </p:nvSpPr>
        <p:spPr>
          <a:xfrm>
            <a:off x="3707904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f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9" name="48 Yuvarlatılmış Dikdörtgen"/>
          <p:cNvSpPr/>
          <p:nvPr/>
        </p:nvSpPr>
        <p:spPr>
          <a:xfrm>
            <a:off x="3995936" y="249289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0" name="49 Yuvarlatılmış Dikdörtgen"/>
          <p:cNvSpPr/>
          <p:nvPr/>
        </p:nvSpPr>
        <p:spPr>
          <a:xfrm>
            <a:off x="4932040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j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1" name="50 Yuvarlatılmış Dikdörtgen"/>
          <p:cNvSpPr/>
          <p:nvPr/>
        </p:nvSpPr>
        <p:spPr>
          <a:xfrm>
            <a:off x="5220072" y="249289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6" grpId="0"/>
      <p:bldP spid="7" grpId="0" animBg="1"/>
      <p:bldP spid="8" grpId="0"/>
      <p:bldP spid="9" grpId="0" animBg="1"/>
      <p:bldP spid="10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9" grpId="0"/>
      <p:bldP spid="50" grpId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260648"/>
            <a:ext cx="8275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51520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899592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1187624" y="26064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1979712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411760" y="26064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3059832" y="260648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3491880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4211960" y="260648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4788024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5508104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5940152" y="260648"/>
            <a:ext cx="43204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6588224" y="260648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7092280" y="26064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7812360" y="260648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8172400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0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467544" y="1412776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1080120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b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1512168" y="1412776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Yuvarlatılmış Dikdörtgen"/>
          <p:cNvSpPr/>
          <p:nvPr/>
        </p:nvSpPr>
        <p:spPr>
          <a:xfrm>
            <a:off x="2160240" y="141277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ş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Yuvarlatılmış Dikdörtgen"/>
          <p:cNvSpPr/>
          <p:nvPr/>
        </p:nvSpPr>
        <p:spPr>
          <a:xfrm>
            <a:off x="2483768" y="141277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Yuvarlatılmış Dikdörtgen"/>
          <p:cNvSpPr/>
          <p:nvPr/>
        </p:nvSpPr>
        <p:spPr>
          <a:xfrm>
            <a:off x="3312368" y="1412776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3707904" y="1412776"/>
            <a:ext cx="8286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4" name="33 Yuvarlatılmış Dikdörtgen"/>
          <p:cNvSpPr/>
          <p:nvPr/>
        </p:nvSpPr>
        <p:spPr>
          <a:xfrm>
            <a:off x="4608512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ç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4932040" y="1412776"/>
            <a:ext cx="5405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6" name="35 Yuvarlatılmış Dikdörtgen"/>
          <p:cNvSpPr/>
          <p:nvPr/>
        </p:nvSpPr>
        <p:spPr>
          <a:xfrm>
            <a:off x="5688632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g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7" name="36 Yuvarlatılmış Dikdörtgen"/>
          <p:cNvSpPr/>
          <p:nvPr/>
        </p:nvSpPr>
        <p:spPr>
          <a:xfrm>
            <a:off x="6084168" y="1412776"/>
            <a:ext cx="61257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8" name="37 Yuvarlatılmış Dikdörtgen"/>
          <p:cNvSpPr/>
          <p:nvPr/>
        </p:nvSpPr>
        <p:spPr>
          <a:xfrm>
            <a:off x="6768752" y="141277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c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9" name="38 Yuvarlatılmış Dikdörtgen"/>
          <p:cNvSpPr/>
          <p:nvPr/>
        </p:nvSpPr>
        <p:spPr>
          <a:xfrm>
            <a:off x="7092280" y="1412776"/>
            <a:ext cx="8286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0" name="39 Yuvarlatılmış Dikdörtgen"/>
          <p:cNvSpPr/>
          <p:nvPr/>
        </p:nvSpPr>
        <p:spPr>
          <a:xfrm>
            <a:off x="7991872" y="141277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p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1" name="40 Yuvarlatılmış Dikdörtgen"/>
          <p:cNvSpPr/>
          <p:nvPr/>
        </p:nvSpPr>
        <p:spPr>
          <a:xfrm>
            <a:off x="8460432" y="1412776"/>
            <a:ext cx="6835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2" name="41 Yuvarlatılmış Dikdörtgen"/>
          <p:cNvSpPr/>
          <p:nvPr/>
        </p:nvSpPr>
        <p:spPr>
          <a:xfrm>
            <a:off x="0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h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3" name="42 Yuvarlatılmış Dikdörtgen"/>
          <p:cNvSpPr/>
          <p:nvPr/>
        </p:nvSpPr>
        <p:spPr>
          <a:xfrm>
            <a:off x="395536" y="249289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4" name="43 Yuvarlatılmış Dikdörtgen"/>
          <p:cNvSpPr/>
          <p:nvPr/>
        </p:nvSpPr>
        <p:spPr>
          <a:xfrm>
            <a:off x="1259632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ğ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5" name="44 Yuvarlatılmış Dikdörtgen"/>
          <p:cNvSpPr/>
          <p:nvPr/>
        </p:nvSpPr>
        <p:spPr>
          <a:xfrm>
            <a:off x="1655168" y="249289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6" name="45 Yuvarlatılmış Dikdörtgen"/>
          <p:cNvSpPr/>
          <p:nvPr/>
        </p:nvSpPr>
        <p:spPr>
          <a:xfrm>
            <a:off x="2483768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v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7" name="46 Yuvarlatılmış Dikdörtgen"/>
          <p:cNvSpPr/>
          <p:nvPr/>
        </p:nvSpPr>
        <p:spPr>
          <a:xfrm>
            <a:off x="2987824" y="2492896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8" name="47 Yuvarlatılmış Dikdörtgen"/>
          <p:cNvSpPr/>
          <p:nvPr/>
        </p:nvSpPr>
        <p:spPr>
          <a:xfrm>
            <a:off x="3707904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f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9" name="48 Yuvarlatılmış Dikdörtgen"/>
          <p:cNvSpPr/>
          <p:nvPr/>
        </p:nvSpPr>
        <p:spPr>
          <a:xfrm>
            <a:off x="3995936" y="249289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0" name="49 Yuvarlatılmış Dikdörtgen"/>
          <p:cNvSpPr/>
          <p:nvPr/>
        </p:nvSpPr>
        <p:spPr>
          <a:xfrm>
            <a:off x="4932040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j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1" name="50 Yuvarlatılmış Dikdörtgen"/>
          <p:cNvSpPr/>
          <p:nvPr/>
        </p:nvSpPr>
        <p:spPr>
          <a:xfrm>
            <a:off x="5220072" y="249289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6" grpId="0"/>
      <p:bldP spid="7" grpId="0" animBg="1"/>
      <p:bldP spid="8" grpId="0"/>
      <p:bldP spid="9" grpId="0" animBg="1"/>
      <p:bldP spid="10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9" grpId="0"/>
      <p:bldP spid="50" grpId="0" animBg="1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260648"/>
            <a:ext cx="8275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51520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899592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1187624" y="26064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1979712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411760" y="26064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3059832" y="260648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3491880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4211960" y="260648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4788024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5508104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5940152" y="260648"/>
            <a:ext cx="43204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6588224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7092280" y="26064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7668344" y="260648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8028384" y="260648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0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467544" y="1412776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1080120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b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1512168" y="1412776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Yuvarlatılmış Dikdörtgen"/>
          <p:cNvSpPr/>
          <p:nvPr/>
        </p:nvSpPr>
        <p:spPr>
          <a:xfrm>
            <a:off x="2160240" y="141277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ş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Yuvarlatılmış Dikdörtgen"/>
          <p:cNvSpPr/>
          <p:nvPr/>
        </p:nvSpPr>
        <p:spPr>
          <a:xfrm>
            <a:off x="2483768" y="141277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Yuvarlatılmış Dikdörtgen"/>
          <p:cNvSpPr/>
          <p:nvPr/>
        </p:nvSpPr>
        <p:spPr>
          <a:xfrm>
            <a:off x="3312368" y="1412776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3707904" y="1412776"/>
            <a:ext cx="8286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4" name="33 Yuvarlatılmış Dikdörtgen"/>
          <p:cNvSpPr/>
          <p:nvPr/>
        </p:nvSpPr>
        <p:spPr>
          <a:xfrm>
            <a:off x="4608512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ç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4932040" y="1412776"/>
            <a:ext cx="5405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6" name="35 Yuvarlatılmış Dikdörtgen"/>
          <p:cNvSpPr/>
          <p:nvPr/>
        </p:nvSpPr>
        <p:spPr>
          <a:xfrm>
            <a:off x="5688632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g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7" name="36 Yuvarlatılmış Dikdörtgen"/>
          <p:cNvSpPr/>
          <p:nvPr/>
        </p:nvSpPr>
        <p:spPr>
          <a:xfrm>
            <a:off x="6084168" y="1412776"/>
            <a:ext cx="61257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8" name="37 Yuvarlatılmış Dikdörtgen"/>
          <p:cNvSpPr/>
          <p:nvPr/>
        </p:nvSpPr>
        <p:spPr>
          <a:xfrm>
            <a:off x="6768752" y="141277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c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9" name="38 Yuvarlatılmış Dikdörtgen"/>
          <p:cNvSpPr/>
          <p:nvPr/>
        </p:nvSpPr>
        <p:spPr>
          <a:xfrm>
            <a:off x="7092280" y="1412776"/>
            <a:ext cx="8286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0" name="39 Yuvarlatılmış Dikdörtgen"/>
          <p:cNvSpPr/>
          <p:nvPr/>
        </p:nvSpPr>
        <p:spPr>
          <a:xfrm>
            <a:off x="7991872" y="141277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p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1" name="40 Yuvarlatılmış Dikdörtgen"/>
          <p:cNvSpPr/>
          <p:nvPr/>
        </p:nvSpPr>
        <p:spPr>
          <a:xfrm>
            <a:off x="8460432" y="1412776"/>
            <a:ext cx="6835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2" name="41 Yuvarlatılmış Dikdörtgen"/>
          <p:cNvSpPr/>
          <p:nvPr/>
        </p:nvSpPr>
        <p:spPr>
          <a:xfrm>
            <a:off x="0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h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3" name="42 Yuvarlatılmış Dikdörtgen"/>
          <p:cNvSpPr/>
          <p:nvPr/>
        </p:nvSpPr>
        <p:spPr>
          <a:xfrm>
            <a:off x="395536" y="249289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4" name="43 Yuvarlatılmış Dikdörtgen"/>
          <p:cNvSpPr/>
          <p:nvPr/>
        </p:nvSpPr>
        <p:spPr>
          <a:xfrm>
            <a:off x="1259632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ğ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5" name="44 Yuvarlatılmış Dikdörtgen"/>
          <p:cNvSpPr/>
          <p:nvPr/>
        </p:nvSpPr>
        <p:spPr>
          <a:xfrm>
            <a:off x="1655168" y="249289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6" name="45 Yuvarlatılmış Dikdörtgen"/>
          <p:cNvSpPr/>
          <p:nvPr/>
        </p:nvSpPr>
        <p:spPr>
          <a:xfrm>
            <a:off x="2483768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v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7" name="46 Yuvarlatılmış Dikdörtgen"/>
          <p:cNvSpPr/>
          <p:nvPr/>
        </p:nvSpPr>
        <p:spPr>
          <a:xfrm>
            <a:off x="2987824" y="2492896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8" name="47 Yuvarlatılmış Dikdörtgen"/>
          <p:cNvSpPr/>
          <p:nvPr/>
        </p:nvSpPr>
        <p:spPr>
          <a:xfrm>
            <a:off x="3707904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f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9" name="48 Yuvarlatılmış Dikdörtgen"/>
          <p:cNvSpPr/>
          <p:nvPr/>
        </p:nvSpPr>
        <p:spPr>
          <a:xfrm>
            <a:off x="3995936" y="249289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0" name="49 Yuvarlatılmış Dikdörtgen"/>
          <p:cNvSpPr/>
          <p:nvPr/>
        </p:nvSpPr>
        <p:spPr>
          <a:xfrm>
            <a:off x="4932040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j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1" name="50 Yuvarlatılmış Dikdörtgen"/>
          <p:cNvSpPr/>
          <p:nvPr/>
        </p:nvSpPr>
        <p:spPr>
          <a:xfrm>
            <a:off x="5220072" y="249289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6" grpId="0"/>
      <p:bldP spid="7" grpId="0" animBg="1"/>
      <p:bldP spid="8" grpId="0"/>
      <p:bldP spid="9" grpId="0" animBg="1"/>
      <p:bldP spid="10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9" grpId="0"/>
      <p:bldP spid="50" grpId="0" animBg="1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260648"/>
            <a:ext cx="8275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51520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899592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1187624" y="26064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1979712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411760" y="26064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3059832" y="260648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3491880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4211960" y="260648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4788024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5508104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5940152" y="260648"/>
            <a:ext cx="43204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6588224" y="260648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7092280" y="26064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7812360" y="260648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8172400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0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467544" y="1412776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1080120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b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1512168" y="1412776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Yuvarlatılmış Dikdörtgen"/>
          <p:cNvSpPr/>
          <p:nvPr/>
        </p:nvSpPr>
        <p:spPr>
          <a:xfrm>
            <a:off x="2160240" y="141277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ş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Yuvarlatılmış Dikdörtgen"/>
          <p:cNvSpPr/>
          <p:nvPr/>
        </p:nvSpPr>
        <p:spPr>
          <a:xfrm>
            <a:off x="2483768" y="141277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Yuvarlatılmış Dikdörtgen"/>
          <p:cNvSpPr/>
          <p:nvPr/>
        </p:nvSpPr>
        <p:spPr>
          <a:xfrm>
            <a:off x="3312368" y="1412776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3707904" y="1412776"/>
            <a:ext cx="8286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4" name="33 Yuvarlatılmış Dikdörtgen"/>
          <p:cNvSpPr/>
          <p:nvPr/>
        </p:nvSpPr>
        <p:spPr>
          <a:xfrm>
            <a:off x="4608512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ç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4932040" y="1412776"/>
            <a:ext cx="5405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6" name="35 Yuvarlatılmış Dikdörtgen"/>
          <p:cNvSpPr/>
          <p:nvPr/>
        </p:nvSpPr>
        <p:spPr>
          <a:xfrm>
            <a:off x="5688632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g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7" name="36 Yuvarlatılmış Dikdörtgen"/>
          <p:cNvSpPr/>
          <p:nvPr/>
        </p:nvSpPr>
        <p:spPr>
          <a:xfrm>
            <a:off x="6084168" y="1412776"/>
            <a:ext cx="61257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8" name="37 Yuvarlatılmış Dikdörtgen"/>
          <p:cNvSpPr/>
          <p:nvPr/>
        </p:nvSpPr>
        <p:spPr>
          <a:xfrm>
            <a:off x="6768752" y="141277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c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9" name="38 Yuvarlatılmış Dikdörtgen"/>
          <p:cNvSpPr/>
          <p:nvPr/>
        </p:nvSpPr>
        <p:spPr>
          <a:xfrm>
            <a:off x="7092280" y="1412776"/>
            <a:ext cx="8286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0" name="39 Yuvarlatılmış Dikdörtgen"/>
          <p:cNvSpPr/>
          <p:nvPr/>
        </p:nvSpPr>
        <p:spPr>
          <a:xfrm>
            <a:off x="7991872" y="141277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p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1" name="40 Yuvarlatılmış Dikdörtgen"/>
          <p:cNvSpPr/>
          <p:nvPr/>
        </p:nvSpPr>
        <p:spPr>
          <a:xfrm>
            <a:off x="8460432" y="1412776"/>
            <a:ext cx="6835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2" name="41 Yuvarlatılmış Dikdörtgen"/>
          <p:cNvSpPr/>
          <p:nvPr/>
        </p:nvSpPr>
        <p:spPr>
          <a:xfrm>
            <a:off x="0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h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3" name="42 Yuvarlatılmış Dikdörtgen"/>
          <p:cNvSpPr/>
          <p:nvPr/>
        </p:nvSpPr>
        <p:spPr>
          <a:xfrm>
            <a:off x="395536" y="249289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4" name="43 Yuvarlatılmış Dikdörtgen"/>
          <p:cNvSpPr/>
          <p:nvPr/>
        </p:nvSpPr>
        <p:spPr>
          <a:xfrm>
            <a:off x="1259632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ğ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5" name="44 Yuvarlatılmış Dikdörtgen"/>
          <p:cNvSpPr/>
          <p:nvPr/>
        </p:nvSpPr>
        <p:spPr>
          <a:xfrm>
            <a:off x="1655168" y="249289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6" name="45 Yuvarlatılmış Dikdörtgen"/>
          <p:cNvSpPr/>
          <p:nvPr/>
        </p:nvSpPr>
        <p:spPr>
          <a:xfrm>
            <a:off x="2483768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v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7" name="46 Yuvarlatılmış Dikdörtgen"/>
          <p:cNvSpPr/>
          <p:nvPr/>
        </p:nvSpPr>
        <p:spPr>
          <a:xfrm>
            <a:off x="2987824" y="2492896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8" name="47 Yuvarlatılmış Dikdörtgen"/>
          <p:cNvSpPr/>
          <p:nvPr/>
        </p:nvSpPr>
        <p:spPr>
          <a:xfrm>
            <a:off x="3707904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f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9" name="48 Yuvarlatılmış Dikdörtgen"/>
          <p:cNvSpPr/>
          <p:nvPr/>
        </p:nvSpPr>
        <p:spPr>
          <a:xfrm>
            <a:off x="3995936" y="249289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0" name="49 Yuvarlatılmış Dikdörtgen"/>
          <p:cNvSpPr/>
          <p:nvPr/>
        </p:nvSpPr>
        <p:spPr>
          <a:xfrm>
            <a:off x="4932040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j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1" name="50 Yuvarlatılmış Dikdörtgen"/>
          <p:cNvSpPr/>
          <p:nvPr/>
        </p:nvSpPr>
        <p:spPr>
          <a:xfrm>
            <a:off x="5220072" y="249289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6" grpId="0"/>
      <p:bldP spid="7" grpId="0" animBg="1"/>
      <p:bldP spid="8" grpId="0"/>
      <p:bldP spid="9" grpId="0" animBg="1"/>
      <p:bldP spid="10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9" grpId="0"/>
      <p:bldP spid="50" grpId="0" animBg="1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260648"/>
            <a:ext cx="8275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51520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899592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1187624" y="26064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1979712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411760" y="26064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3059832" y="260648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3491880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4211960" y="260648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4788024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5508104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5940152" y="260648"/>
            <a:ext cx="43204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6588224" y="260648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7092280" y="26064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7812360" y="260648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8172400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0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467544" y="1412776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1080120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b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1512168" y="1412776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Yuvarlatılmış Dikdörtgen"/>
          <p:cNvSpPr/>
          <p:nvPr/>
        </p:nvSpPr>
        <p:spPr>
          <a:xfrm>
            <a:off x="2160240" y="141277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ş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Yuvarlatılmış Dikdörtgen"/>
          <p:cNvSpPr/>
          <p:nvPr/>
        </p:nvSpPr>
        <p:spPr>
          <a:xfrm>
            <a:off x="2483768" y="141277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Yuvarlatılmış Dikdörtgen"/>
          <p:cNvSpPr/>
          <p:nvPr/>
        </p:nvSpPr>
        <p:spPr>
          <a:xfrm>
            <a:off x="3312368" y="1412776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3707904" y="1412776"/>
            <a:ext cx="8286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4" name="33 Yuvarlatılmış Dikdörtgen"/>
          <p:cNvSpPr/>
          <p:nvPr/>
        </p:nvSpPr>
        <p:spPr>
          <a:xfrm>
            <a:off x="4608512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ç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4932040" y="1412776"/>
            <a:ext cx="5405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6" name="35 Yuvarlatılmış Dikdörtgen"/>
          <p:cNvSpPr/>
          <p:nvPr/>
        </p:nvSpPr>
        <p:spPr>
          <a:xfrm>
            <a:off x="5688632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g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7" name="36 Yuvarlatılmış Dikdörtgen"/>
          <p:cNvSpPr/>
          <p:nvPr/>
        </p:nvSpPr>
        <p:spPr>
          <a:xfrm>
            <a:off x="6084168" y="1412776"/>
            <a:ext cx="61257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8" name="37 Yuvarlatılmış Dikdörtgen"/>
          <p:cNvSpPr/>
          <p:nvPr/>
        </p:nvSpPr>
        <p:spPr>
          <a:xfrm>
            <a:off x="6768752" y="141277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c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9" name="38 Yuvarlatılmış Dikdörtgen"/>
          <p:cNvSpPr/>
          <p:nvPr/>
        </p:nvSpPr>
        <p:spPr>
          <a:xfrm>
            <a:off x="7092280" y="1412776"/>
            <a:ext cx="8286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0" name="39 Yuvarlatılmış Dikdörtgen"/>
          <p:cNvSpPr/>
          <p:nvPr/>
        </p:nvSpPr>
        <p:spPr>
          <a:xfrm>
            <a:off x="7991872" y="141277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p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1" name="40 Yuvarlatılmış Dikdörtgen"/>
          <p:cNvSpPr/>
          <p:nvPr/>
        </p:nvSpPr>
        <p:spPr>
          <a:xfrm>
            <a:off x="8460432" y="1412776"/>
            <a:ext cx="6835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2" name="41 Yuvarlatılmış Dikdörtgen"/>
          <p:cNvSpPr/>
          <p:nvPr/>
        </p:nvSpPr>
        <p:spPr>
          <a:xfrm>
            <a:off x="0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h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3" name="42 Yuvarlatılmış Dikdörtgen"/>
          <p:cNvSpPr/>
          <p:nvPr/>
        </p:nvSpPr>
        <p:spPr>
          <a:xfrm>
            <a:off x="395536" y="249289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4" name="43 Yuvarlatılmış Dikdörtgen"/>
          <p:cNvSpPr/>
          <p:nvPr/>
        </p:nvSpPr>
        <p:spPr>
          <a:xfrm>
            <a:off x="1259632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ğ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5" name="44 Yuvarlatılmış Dikdörtgen"/>
          <p:cNvSpPr/>
          <p:nvPr/>
        </p:nvSpPr>
        <p:spPr>
          <a:xfrm>
            <a:off x="1655168" y="249289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6" name="45 Yuvarlatılmış Dikdörtgen"/>
          <p:cNvSpPr/>
          <p:nvPr/>
        </p:nvSpPr>
        <p:spPr>
          <a:xfrm>
            <a:off x="2483768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v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7" name="46 Yuvarlatılmış Dikdörtgen"/>
          <p:cNvSpPr/>
          <p:nvPr/>
        </p:nvSpPr>
        <p:spPr>
          <a:xfrm>
            <a:off x="2987824" y="2492896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8" name="47 Yuvarlatılmış Dikdörtgen"/>
          <p:cNvSpPr/>
          <p:nvPr/>
        </p:nvSpPr>
        <p:spPr>
          <a:xfrm>
            <a:off x="3707904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f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9" name="48 Yuvarlatılmış Dikdörtgen"/>
          <p:cNvSpPr/>
          <p:nvPr/>
        </p:nvSpPr>
        <p:spPr>
          <a:xfrm>
            <a:off x="3995936" y="249289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0" name="49 Yuvarlatılmış Dikdörtgen"/>
          <p:cNvSpPr/>
          <p:nvPr/>
        </p:nvSpPr>
        <p:spPr>
          <a:xfrm>
            <a:off x="4932040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j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1" name="50 Yuvarlatılmış Dikdörtgen"/>
          <p:cNvSpPr/>
          <p:nvPr/>
        </p:nvSpPr>
        <p:spPr>
          <a:xfrm>
            <a:off x="5220072" y="249289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6" grpId="0"/>
      <p:bldP spid="7" grpId="0" animBg="1"/>
      <p:bldP spid="8" grpId="0"/>
      <p:bldP spid="9" grpId="0" animBg="1"/>
      <p:bldP spid="10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9" grpId="0"/>
      <p:bldP spid="50" grpId="0" animBg="1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260648"/>
            <a:ext cx="8275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51520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899592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1187624" y="26064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1979712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411760" y="26064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3059832" y="260648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3491880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4211960" y="260648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4788024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5508104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5940152" y="260648"/>
            <a:ext cx="43204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6588224" y="260648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7092280" y="26064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7812360" y="260648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8172400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0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467544" y="1412776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1080120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b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1512168" y="1412776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Yuvarlatılmış Dikdörtgen"/>
          <p:cNvSpPr/>
          <p:nvPr/>
        </p:nvSpPr>
        <p:spPr>
          <a:xfrm>
            <a:off x="2160240" y="141277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ş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Yuvarlatılmış Dikdörtgen"/>
          <p:cNvSpPr/>
          <p:nvPr/>
        </p:nvSpPr>
        <p:spPr>
          <a:xfrm>
            <a:off x="2483768" y="141277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Yuvarlatılmış Dikdörtgen"/>
          <p:cNvSpPr/>
          <p:nvPr/>
        </p:nvSpPr>
        <p:spPr>
          <a:xfrm>
            <a:off x="3312368" y="1412776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3707904" y="1412776"/>
            <a:ext cx="8286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4" name="33 Yuvarlatılmış Dikdörtgen"/>
          <p:cNvSpPr/>
          <p:nvPr/>
        </p:nvSpPr>
        <p:spPr>
          <a:xfrm>
            <a:off x="4608512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ç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4932040" y="1412776"/>
            <a:ext cx="5405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6" name="35 Yuvarlatılmış Dikdörtgen"/>
          <p:cNvSpPr/>
          <p:nvPr/>
        </p:nvSpPr>
        <p:spPr>
          <a:xfrm>
            <a:off x="5688632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g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7" name="36 Yuvarlatılmış Dikdörtgen"/>
          <p:cNvSpPr/>
          <p:nvPr/>
        </p:nvSpPr>
        <p:spPr>
          <a:xfrm>
            <a:off x="6084168" y="1412776"/>
            <a:ext cx="61257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8" name="37 Yuvarlatılmış Dikdörtgen"/>
          <p:cNvSpPr/>
          <p:nvPr/>
        </p:nvSpPr>
        <p:spPr>
          <a:xfrm>
            <a:off x="6768752" y="141277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c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9" name="38 Yuvarlatılmış Dikdörtgen"/>
          <p:cNvSpPr/>
          <p:nvPr/>
        </p:nvSpPr>
        <p:spPr>
          <a:xfrm>
            <a:off x="7092280" y="1412776"/>
            <a:ext cx="8286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0" name="39 Yuvarlatılmış Dikdörtgen"/>
          <p:cNvSpPr/>
          <p:nvPr/>
        </p:nvSpPr>
        <p:spPr>
          <a:xfrm>
            <a:off x="7991872" y="141277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p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1" name="40 Yuvarlatılmış Dikdörtgen"/>
          <p:cNvSpPr/>
          <p:nvPr/>
        </p:nvSpPr>
        <p:spPr>
          <a:xfrm>
            <a:off x="8460432" y="1412776"/>
            <a:ext cx="6835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2" name="41 Yuvarlatılmış Dikdörtgen"/>
          <p:cNvSpPr/>
          <p:nvPr/>
        </p:nvSpPr>
        <p:spPr>
          <a:xfrm>
            <a:off x="0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h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3" name="42 Yuvarlatılmış Dikdörtgen"/>
          <p:cNvSpPr/>
          <p:nvPr/>
        </p:nvSpPr>
        <p:spPr>
          <a:xfrm>
            <a:off x="395536" y="249289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4" name="43 Yuvarlatılmış Dikdörtgen"/>
          <p:cNvSpPr/>
          <p:nvPr/>
        </p:nvSpPr>
        <p:spPr>
          <a:xfrm>
            <a:off x="1259632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ğ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5" name="44 Yuvarlatılmış Dikdörtgen"/>
          <p:cNvSpPr/>
          <p:nvPr/>
        </p:nvSpPr>
        <p:spPr>
          <a:xfrm>
            <a:off x="1655168" y="249289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6" name="45 Yuvarlatılmış Dikdörtgen"/>
          <p:cNvSpPr/>
          <p:nvPr/>
        </p:nvSpPr>
        <p:spPr>
          <a:xfrm>
            <a:off x="2483768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v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7" name="46 Yuvarlatılmış Dikdörtgen"/>
          <p:cNvSpPr/>
          <p:nvPr/>
        </p:nvSpPr>
        <p:spPr>
          <a:xfrm>
            <a:off x="2987824" y="2492896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8" name="47 Yuvarlatılmış Dikdörtgen"/>
          <p:cNvSpPr/>
          <p:nvPr/>
        </p:nvSpPr>
        <p:spPr>
          <a:xfrm>
            <a:off x="3707904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f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9" name="48 Yuvarlatılmış Dikdörtgen"/>
          <p:cNvSpPr/>
          <p:nvPr/>
        </p:nvSpPr>
        <p:spPr>
          <a:xfrm>
            <a:off x="3995936" y="249289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0" name="49 Yuvarlatılmış Dikdörtgen"/>
          <p:cNvSpPr/>
          <p:nvPr/>
        </p:nvSpPr>
        <p:spPr>
          <a:xfrm>
            <a:off x="4932040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j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1" name="50 Yuvarlatılmış Dikdörtgen"/>
          <p:cNvSpPr/>
          <p:nvPr/>
        </p:nvSpPr>
        <p:spPr>
          <a:xfrm>
            <a:off x="5220072" y="249289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6" grpId="0"/>
      <p:bldP spid="7" grpId="0" animBg="1"/>
      <p:bldP spid="8" grpId="0"/>
      <p:bldP spid="9" grpId="0" animBg="1"/>
      <p:bldP spid="10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9" grpId="0"/>
      <p:bldP spid="50" grpId="0" animBg="1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260648"/>
            <a:ext cx="8275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51520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899592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1187624" y="26064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1979712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411760" y="26064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3059832" y="260648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3491880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4211960" y="260648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4788024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5508104" y="260648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5940152" y="260648"/>
            <a:ext cx="43204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6588224" y="260648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7092280" y="26064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7812360" y="260648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8172400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0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467544" y="1412776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1080120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b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1512168" y="1412776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Yuvarlatılmış Dikdörtgen"/>
          <p:cNvSpPr/>
          <p:nvPr/>
        </p:nvSpPr>
        <p:spPr>
          <a:xfrm>
            <a:off x="2160240" y="141277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ş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Yuvarlatılmış Dikdörtgen"/>
          <p:cNvSpPr/>
          <p:nvPr/>
        </p:nvSpPr>
        <p:spPr>
          <a:xfrm>
            <a:off x="2483768" y="141277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Yuvarlatılmış Dikdörtgen"/>
          <p:cNvSpPr/>
          <p:nvPr/>
        </p:nvSpPr>
        <p:spPr>
          <a:xfrm>
            <a:off x="3312368" y="1412776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3707904" y="1412776"/>
            <a:ext cx="8286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4" name="33 Yuvarlatılmış Dikdörtgen"/>
          <p:cNvSpPr/>
          <p:nvPr/>
        </p:nvSpPr>
        <p:spPr>
          <a:xfrm>
            <a:off x="4608512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ç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4932040" y="1412776"/>
            <a:ext cx="5405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6" name="35 Yuvarlatılmış Dikdörtgen"/>
          <p:cNvSpPr/>
          <p:nvPr/>
        </p:nvSpPr>
        <p:spPr>
          <a:xfrm>
            <a:off x="5688632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g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7" name="36 Yuvarlatılmış Dikdörtgen"/>
          <p:cNvSpPr/>
          <p:nvPr/>
        </p:nvSpPr>
        <p:spPr>
          <a:xfrm>
            <a:off x="6084168" y="1412776"/>
            <a:ext cx="61257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8" name="37 Yuvarlatılmış Dikdörtgen"/>
          <p:cNvSpPr/>
          <p:nvPr/>
        </p:nvSpPr>
        <p:spPr>
          <a:xfrm>
            <a:off x="6768752" y="141277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c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9" name="38 Yuvarlatılmış Dikdörtgen"/>
          <p:cNvSpPr/>
          <p:nvPr/>
        </p:nvSpPr>
        <p:spPr>
          <a:xfrm>
            <a:off x="7092280" y="1412776"/>
            <a:ext cx="8286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0" name="39 Yuvarlatılmış Dikdörtgen"/>
          <p:cNvSpPr/>
          <p:nvPr/>
        </p:nvSpPr>
        <p:spPr>
          <a:xfrm>
            <a:off x="7991872" y="141277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p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1" name="40 Yuvarlatılmış Dikdörtgen"/>
          <p:cNvSpPr/>
          <p:nvPr/>
        </p:nvSpPr>
        <p:spPr>
          <a:xfrm>
            <a:off x="8460432" y="1412776"/>
            <a:ext cx="6835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2" name="41 Yuvarlatılmış Dikdörtgen"/>
          <p:cNvSpPr/>
          <p:nvPr/>
        </p:nvSpPr>
        <p:spPr>
          <a:xfrm>
            <a:off x="0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h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3" name="42 Yuvarlatılmış Dikdörtgen"/>
          <p:cNvSpPr/>
          <p:nvPr/>
        </p:nvSpPr>
        <p:spPr>
          <a:xfrm>
            <a:off x="395536" y="249289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4" name="43 Yuvarlatılmış Dikdörtgen"/>
          <p:cNvSpPr/>
          <p:nvPr/>
        </p:nvSpPr>
        <p:spPr>
          <a:xfrm>
            <a:off x="1259632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ğ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5" name="44 Yuvarlatılmış Dikdörtgen"/>
          <p:cNvSpPr/>
          <p:nvPr/>
        </p:nvSpPr>
        <p:spPr>
          <a:xfrm>
            <a:off x="1655168" y="249289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6" name="45 Yuvarlatılmış Dikdörtgen"/>
          <p:cNvSpPr/>
          <p:nvPr/>
        </p:nvSpPr>
        <p:spPr>
          <a:xfrm>
            <a:off x="2483768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v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7" name="46 Yuvarlatılmış Dikdörtgen"/>
          <p:cNvSpPr/>
          <p:nvPr/>
        </p:nvSpPr>
        <p:spPr>
          <a:xfrm>
            <a:off x="2987824" y="2492896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8" name="47 Yuvarlatılmış Dikdörtgen"/>
          <p:cNvSpPr/>
          <p:nvPr/>
        </p:nvSpPr>
        <p:spPr>
          <a:xfrm>
            <a:off x="3707904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f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9" name="48 Yuvarlatılmış Dikdörtgen"/>
          <p:cNvSpPr/>
          <p:nvPr/>
        </p:nvSpPr>
        <p:spPr>
          <a:xfrm>
            <a:off x="3995936" y="249289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0" name="49 Yuvarlatılmış Dikdörtgen"/>
          <p:cNvSpPr/>
          <p:nvPr/>
        </p:nvSpPr>
        <p:spPr>
          <a:xfrm>
            <a:off x="4932040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j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1" name="50 Yuvarlatılmış Dikdörtgen"/>
          <p:cNvSpPr/>
          <p:nvPr/>
        </p:nvSpPr>
        <p:spPr>
          <a:xfrm>
            <a:off x="5220072" y="249289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6" grpId="0"/>
      <p:bldP spid="7" grpId="0" animBg="1"/>
      <p:bldP spid="8" grpId="0"/>
      <p:bldP spid="9" grpId="0" animBg="1"/>
      <p:bldP spid="10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9" grpId="0"/>
      <p:bldP spid="50" grpId="0" animBg="1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260648"/>
            <a:ext cx="8995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251520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971600" y="260648"/>
            <a:ext cx="9361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1259632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1979712" y="260648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411760" y="260648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3131840" y="260648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3563888" y="260648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4283968" y="260648"/>
            <a:ext cx="122413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4860032" y="260648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5580112" y="260648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6012160" y="260648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6732240" y="260648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7236296" y="260648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7991872" y="260648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8316416" y="260648"/>
            <a:ext cx="82758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0" y="1412776"/>
            <a:ext cx="111561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467544" y="1412776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1187624" y="141277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b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Yuvarlatılmış Dikdörtgen"/>
          <p:cNvSpPr/>
          <p:nvPr/>
        </p:nvSpPr>
        <p:spPr>
          <a:xfrm>
            <a:off x="1619672" y="1412776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Yuvarlatılmış Dikdörtgen"/>
          <p:cNvSpPr/>
          <p:nvPr/>
        </p:nvSpPr>
        <p:spPr>
          <a:xfrm>
            <a:off x="2339752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ş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Yuvarlatılmış Dikdörtgen"/>
          <p:cNvSpPr/>
          <p:nvPr/>
        </p:nvSpPr>
        <p:spPr>
          <a:xfrm>
            <a:off x="2699792" y="1412776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Yuvarlatılmış Dikdörtgen"/>
          <p:cNvSpPr/>
          <p:nvPr/>
        </p:nvSpPr>
        <p:spPr>
          <a:xfrm>
            <a:off x="3419872" y="141277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Yuvarlatılmış Dikdörtgen"/>
          <p:cNvSpPr/>
          <p:nvPr/>
        </p:nvSpPr>
        <p:spPr>
          <a:xfrm>
            <a:off x="3851920" y="1412776"/>
            <a:ext cx="68458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4" name="33 Yuvarlatılmış Dikdörtgen"/>
          <p:cNvSpPr/>
          <p:nvPr/>
        </p:nvSpPr>
        <p:spPr>
          <a:xfrm>
            <a:off x="4644008" y="1412776"/>
            <a:ext cx="10081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ç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5" name="34 Yuvarlatılmış Dikdörtgen"/>
          <p:cNvSpPr/>
          <p:nvPr/>
        </p:nvSpPr>
        <p:spPr>
          <a:xfrm>
            <a:off x="5004048" y="1412776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6" name="35 Yuvarlatılmış Dikdörtgen"/>
          <p:cNvSpPr/>
          <p:nvPr/>
        </p:nvSpPr>
        <p:spPr>
          <a:xfrm>
            <a:off x="5724128" y="1412776"/>
            <a:ext cx="108012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g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7" name="36 Yuvarlatılmış Dikdörtgen"/>
          <p:cNvSpPr/>
          <p:nvPr/>
        </p:nvSpPr>
        <p:spPr>
          <a:xfrm>
            <a:off x="6156176" y="1412776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8" name="37 Yuvarlatılmış Dikdörtgen"/>
          <p:cNvSpPr/>
          <p:nvPr/>
        </p:nvSpPr>
        <p:spPr>
          <a:xfrm>
            <a:off x="6876256" y="1412776"/>
            <a:ext cx="104462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c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9" name="38 Yuvarlatılmış Dikdörtgen"/>
          <p:cNvSpPr/>
          <p:nvPr/>
        </p:nvSpPr>
        <p:spPr>
          <a:xfrm>
            <a:off x="7236296" y="1412776"/>
            <a:ext cx="68458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0" name="39 Yuvarlatılmış Dikdörtgen"/>
          <p:cNvSpPr/>
          <p:nvPr/>
        </p:nvSpPr>
        <p:spPr>
          <a:xfrm>
            <a:off x="7991872" y="141277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p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1" name="40 Yuvarlatılmış Dikdörtgen"/>
          <p:cNvSpPr/>
          <p:nvPr/>
        </p:nvSpPr>
        <p:spPr>
          <a:xfrm>
            <a:off x="8460432" y="1412776"/>
            <a:ext cx="6835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2" name="41 Yuvarlatılmış Dikdörtgen"/>
          <p:cNvSpPr/>
          <p:nvPr/>
        </p:nvSpPr>
        <p:spPr>
          <a:xfrm>
            <a:off x="0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h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3" name="42 Yuvarlatılmış Dikdörtgen"/>
          <p:cNvSpPr/>
          <p:nvPr/>
        </p:nvSpPr>
        <p:spPr>
          <a:xfrm>
            <a:off x="395536" y="249289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4" name="43 Yuvarlatılmış Dikdörtgen"/>
          <p:cNvSpPr/>
          <p:nvPr/>
        </p:nvSpPr>
        <p:spPr>
          <a:xfrm>
            <a:off x="1259632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ğ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5" name="44 Yuvarlatılmış Dikdörtgen"/>
          <p:cNvSpPr/>
          <p:nvPr/>
        </p:nvSpPr>
        <p:spPr>
          <a:xfrm>
            <a:off x="1655168" y="2492896"/>
            <a:ext cx="75659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6" name="45 Yuvarlatılmış Dikdörtgen"/>
          <p:cNvSpPr/>
          <p:nvPr/>
        </p:nvSpPr>
        <p:spPr>
          <a:xfrm>
            <a:off x="2483768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v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7" name="46 Yuvarlatılmış Dikdörtgen"/>
          <p:cNvSpPr/>
          <p:nvPr/>
        </p:nvSpPr>
        <p:spPr>
          <a:xfrm>
            <a:off x="2987824" y="2492896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8" name="47 Yuvarlatılmış Dikdörtgen"/>
          <p:cNvSpPr/>
          <p:nvPr/>
        </p:nvSpPr>
        <p:spPr>
          <a:xfrm>
            <a:off x="3707904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f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9" name="48 Yuvarlatılmış Dikdörtgen"/>
          <p:cNvSpPr/>
          <p:nvPr/>
        </p:nvSpPr>
        <p:spPr>
          <a:xfrm>
            <a:off x="3995936" y="249289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0" name="49 Yuvarlatılmış Dikdörtgen"/>
          <p:cNvSpPr/>
          <p:nvPr/>
        </p:nvSpPr>
        <p:spPr>
          <a:xfrm>
            <a:off x="4932040" y="2492896"/>
            <a:ext cx="115212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j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1" name="50 Yuvarlatılmış Dikdörtgen"/>
          <p:cNvSpPr/>
          <p:nvPr/>
        </p:nvSpPr>
        <p:spPr>
          <a:xfrm>
            <a:off x="5220072" y="249289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6" grpId="0"/>
      <p:bldP spid="7" grpId="0" animBg="1"/>
      <p:bldP spid="8" grpId="0"/>
      <p:bldP spid="9" grpId="0" animBg="1"/>
      <p:bldP spid="10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  <p:bldP spid="49" grpId="0"/>
      <p:bldP spid="50" grpId="0" animBg="1"/>
      <p:bldP spid="51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348</Words>
  <Application>Microsoft Office PowerPoint</Application>
  <PresentationFormat>Ekran Gösterisi (4:3)</PresentationFormat>
  <Paragraphs>342</Paragraphs>
  <Slides>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3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4</cp:revision>
  <dcterms:created xsi:type="dcterms:W3CDTF">2014-01-06T07:16:59Z</dcterms:created>
  <dcterms:modified xsi:type="dcterms:W3CDTF">2015-11-26T21:30:54Z</dcterms:modified>
</cp:coreProperties>
</file>