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slides/slide205.xml" ContentType="application/vnd.openxmlformats-officedocument.presentationml.slide+xml"/>
  <Override PartName="/ppt/slides/slide206.xml" ContentType="application/vnd.openxmlformats-officedocument.presentationml.slide+xml"/>
  <Override PartName="/ppt/slides/slide207.xml" ContentType="application/vnd.openxmlformats-officedocument.presentationml.slide+xml"/>
  <Override PartName="/ppt/slides/slide208.xml" ContentType="application/vnd.openxmlformats-officedocument.presentationml.slide+xml"/>
  <Override PartName="/ppt/slides/slide209.xml" ContentType="application/vnd.openxmlformats-officedocument.presentationml.slide+xml"/>
  <Override PartName="/ppt/slides/slide210.xml" ContentType="application/vnd.openxmlformats-officedocument.presentationml.slide+xml"/>
  <Override PartName="/ppt/slides/slide211.xml" ContentType="application/vnd.openxmlformats-officedocument.presentationml.slide+xml"/>
  <Override PartName="/ppt/slides/slide212.xml" ContentType="application/vnd.openxmlformats-officedocument.presentationml.slide+xml"/>
  <Override PartName="/ppt/slides/slide213.xml" ContentType="application/vnd.openxmlformats-officedocument.presentationml.slide+xml"/>
  <Override PartName="/ppt/slides/slide214.xml" ContentType="application/vnd.openxmlformats-officedocument.presentationml.slide+xml"/>
  <Override PartName="/ppt/slides/slide215.xml" ContentType="application/vnd.openxmlformats-officedocument.presentationml.slide+xml"/>
  <Override PartName="/ppt/slides/slide216.xml" ContentType="application/vnd.openxmlformats-officedocument.presentationml.slide+xml"/>
  <Override PartName="/ppt/slides/slide217.xml" ContentType="application/vnd.openxmlformats-officedocument.presentationml.slide+xml"/>
  <Override PartName="/ppt/slides/slide218.xml" ContentType="application/vnd.openxmlformats-officedocument.presentationml.slide+xml"/>
  <Override PartName="/ppt/slides/slide219.xml" ContentType="application/vnd.openxmlformats-officedocument.presentationml.slide+xml"/>
  <Override PartName="/ppt/slides/slide220.xml" ContentType="application/vnd.openxmlformats-officedocument.presentationml.slide+xml"/>
  <Override PartName="/ppt/slides/slide221.xml" ContentType="application/vnd.openxmlformats-officedocument.presentationml.slide+xml"/>
  <Override PartName="/ppt/slides/slide222.xml" ContentType="application/vnd.openxmlformats-officedocument.presentationml.slide+xml"/>
  <Override PartName="/ppt/slides/slide223.xml" ContentType="application/vnd.openxmlformats-officedocument.presentationml.slide+xml"/>
  <Override PartName="/ppt/slides/slide224.xml" ContentType="application/vnd.openxmlformats-officedocument.presentationml.slide+xml"/>
  <Override PartName="/ppt/slides/slide225.xml" ContentType="application/vnd.openxmlformats-officedocument.presentationml.slide+xml"/>
  <Override PartName="/ppt/slides/slide226.xml" ContentType="application/vnd.openxmlformats-officedocument.presentationml.slide+xml"/>
  <Override PartName="/ppt/slides/slide227.xml" ContentType="application/vnd.openxmlformats-officedocument.presentationml.slide+xml"/>
  <Override PartName="/ppt/slides/slide228.xml" ContentType="application/vnd.openxmlformats-officedocument.presentationml.slide+xml"/>
  <Override PartName="/ppt/slides/slide229.xml" ContentType="application/vnd.openxmlformats-officedocument.presentationml.slide+xml"/>
  <Override PartName="/ppt/slides/slide230.xml" ContentType="application/vnd.openxmlformats-officedocument.presentationml.slide+xml"/>
  <Override PartName="/ppt/slides/slide231.xml" ContentType="application/vnd.openxmlformats-officedocument.presentationml.slide+xml"/>
  <Override PartName="/ppt/slides/slide232.xml" ContentType="application/vnd.openxmlformats-officedocument.presentationml.slide+xml"/>
  <Override PartName="/ppt/slides/slide233.xml" ContentType="application/vnd.openxmlformats-officedocument.presentationml.slide+xml"/>
  <Override PartName="/ppt/slides/slide234.xml" ContentType="application/vnd.openxmlformats-officedocument.presentationml.slide+xml"/>
  <Override PartName="/ppt/slides/slide235.xml" ContentType="application/vnd.openxmlformats-officedocument.presentationml.slide+xml"/>
  <Override PartName="/ppt/slides/slide236.xml" ContentType="application/vnd.openxmlformats-officedocument.presentationml.slide+xml"/>
  <Override PartName="/ppt/slides/slide237.xml" ContentType="application/vnd.openxmlformats-officedocument.presentationml.slide+xml"/>
  <Override PartName="/ppt/slides/slide238.xml" ContentType="application/vnd.openxmlformats-officedocument.presentationml.slide+xml"/>
  <Override PartName="/ppt/slides/slide239.xml" ContentType="application/vnd.openxmlformats-officedocument.presentationml.slide+xml"/>
  <Override PartName="/ppt/slides/slide240.xml" ContentType="application/vnd.openxmlformats-officedocument.presentationml.slide+xml"/>
  <Override PartName="/ppt/slides/slide241.xml" ContentType="application/vnd.openxmlformats-officedocument.presentationml.slide+xml"/>
  <Override PartName="/ppt/slides/slide242.xml" ContentType="application/vnd.openxmlformats-officedocument.presentationml.slide+xml"/>
  <Override PartName="/ppt/slides/slide243.xml" ContentType="application/vnd.openxmlformats-officedocument.presentationml.slide+xml"/>
  <Override PartName="/ppt/slides/slide244.xml" ContentType="application/vnd.openxmlformats-officedocument.presentationml.slide+xml"/>
  <Override PartName="/ppt/slides/slide245.xml" ContentType="application/vnd.openxmlformats-officedocument.presentationml.slide+xml"/>
  <Override PartName="/ppt/slides/slide246.xml" ContentType="application/vnd.openxmlformats-officedocument.presentationml.slide+xml"/>
  <Override PartName="/ppt/slides/slide247.xml" ContentType="application/vnd.openxmlformats-officedocument.presentationml.slide+xml"/>
  <Override PartName="/ppt/slides/slide248.xml" ContentType="application/vnd.openxmlformats-officedocument.presentationml.slide+xml"/>
  <Override PartName="/ppt/slides/slide249.xml" ContentType="application/vnd.openxmlformats-officedocument.presentationml.slide+xml"/>
  <Override PartName="/ppt/slides/slide250.xml" ContentType="application/vnd.openxmlformats-officedocument.presentationml.slide+xml"/>
  <Override PartName="/ppt/slides/slide251.xml" ContentType="application/vnd.openxmlformats-officedocument.presentationml.slide+xml"/>
  <Override PartName="/ppt/slides/slide252.xml" ContentType="application/vnd.openxmlformats-officedocument.presentationml.slide+xml"/>
  <Override PartName="/ppt/slides/slide253.xml" ContentType="application/vnd.openxmlformats-officedocument.presentationml.slide+xml"/>
  <Override PartName="/ppt/slides/slide254.xml" ContentType="application/vnd.openxmlformats-officedocument.presentationml.slide+xml"/>
  <Override PartName="/ppt/slides/slide255.xml" ContentType="application/vnd.openxmlformats-officedocument.presentationml.slide+xml"/>
  <Override PartName="/ppt/slides/slide256.xml" ContentType="application/vnd.openxmlformats-officedocument.presentationml.slide+xml"/>
  <Override PartName="/ppt/slides/slide257.xml" ContentType="application/vnd.openxmlformats-officedocument.presentationml.slide+xml"/>
  <Override PartName="/ppt/slides/slide258.xml" ContentType="application/vnd.openxmlformats-officedocument.presentationml.slide+xml"/>
  <Override PartName="/ppt/slides/slide259.xml" ContentType="application/vnd.openxmlformats-officedocument.presentationml.slide+xml"/>
  <Override PartName="/ppt/slides/slide260.xml" ContentType="application/vnd.openxmlformats-officedocument.presentationml.slide+xml"/>
  <Override PartName="/ppt/slides/slide261.xml" ContentType="application/vnd.openxmlformats-officedocument.presentationml.slide+xml"/>
  <Override PartName="/ppt/slides/slide262.xml" ContentType="application/vnd.openxmlformats-officedocument.presentationml.slide+xml"/>
  <Override PartName="/ppt/slides/slide263.xml" ContentType="application/vnd.openxmlformats-officedocument.presentationml.slide+xml"/>
  <Override PartName="/ppt/slides/slide264.xml" ContentType="application/vnd.openxmlformats-officedocument.presentationml.slide+xml"/>
  <Override PartName="/ppt/slides/slide265.xml" ContentType="application/vnd.openxmlformats-officedocument.presentationml.slide+xml"/>
  <Override PartName="/ppt/slides/slide266.xml" ContentType="application/vnd.openxmlformats-officedocument.presentationml.slide+xml"/>
  <Override PartName="/ppt/slides/slide267.xml" ContentType="application/vnd.openxmlformats-officedocument.presentationml.slide+xml"/>
  <Override PartName="/ppt/slides/slide268.xml" ContentType="application/vnd.openxmlformats-officedocument.presentationml.slide+xml"/>
  <Override PartName="/ppt/slides/slide269.xml" ContentType="application/vnd.openxmlformats-officedocument.presentationml.slide+xml"/>
  <Override PartName="/ppt/slides/slide270.xml" ContentType="application/vnd.openxmlformats-officedocument.presentationml.slide+xml"/>
  <Override PartName="/ppt/slides/slide271.xml" ContentType="application/vnd.openxmlformats-officedocument.presentationml.slide+xml"/>
  <Override PartName="/ppt/slides/slide272.xml" ContentType="application/vnd.openxmlformats-officedocument.presentationml.slide+xml"/>
  <Override PartName="/ppt/slides/slide273.xml" ContentType="application/vnd.openxmlformats-officedocument.presentationml.slide+xml"/>
  <Override PartName="/ppt/slides/slide274.xml" ContentType="application/vnd.openxmlformats-officedocument.presentationml.slide+xml"/>
  <Override PartName="/ppt/slides/slide275.xml" ContentType="application/vnd.openxmlformats-officedocument.presentationml.slide+xml"/>
  <Override PartName="/ppt/slides/slide276.xml" ContentType="application/vnd.openxmlformats-officedocument.presentationml.slide+xml"/>
  <Override PartName="/ppt/slides/slide277.xml" ContentType="application/vnd.openxmlformats-officedocument.presentationml.slide+xml"/>
  <Override PartName="/ppt/slides/slide278.xml" ContentType="application/vnd.openxmlformats-officedocument.presentationml.slide+xml"/>
  <Override PartName="/ppt/slides/slide279.xml" ContentType="application/vnd.openxmlformats-officedocument.presentationml.slide+xml"/>
  <Override PartName="/ppt/slides/slide280.xml" ContentType="application/vnd.openxmlformats-officedocument.presentationml.slide+xml"/>
  <Override PartName="/ppt/slides/slide281.xml" ContentType="application/vnd.openxmlformats-officedocument.presentationml.slide+xml"/>
  <Override PartName="/ppt/slides/slide282.xml" ContentType="application/vnd.openxmlformats-officedocument.presentationml.slide+xml"/>
  <Override PartName="/ppt/slides/slide283.xml" ContentType="application/vnd.openxmlformats-officedocument.presentationml.slide+xml"/>
  <Override PartName="/ppt/slides/slide284.xml" ContentType="application/vnd.openxmlformats-officedocument.presentationml.slide+xml"/>
  <Override PartName="/ppt/slides/slide285.xml" ContentType="application/vnd.openxmlformats-officedocument.presentationml.slide+xml"/>
  <Override PartName="/ppt/slides/slide286.xml" ContentType="application/vnd.openxmlformats-officedocument.presentationml.slide+xml"/>
  <Override PartName="/ppt/slides/slide287.xml" ContentType="application/vnd.openxmlformats-officedocument.presentationml.slide+xml"/>
  <Override PartName="/ppt/slides/slide288.xml" ContentType="application/vnd.openxmlformats-officedocument.presentationml.slide+xml"/>
  <Override PartName="/ppt/slides/slide289.xml" ContentType="application/vnd.openxmlformats-officedocument.presentationml.slide+xml"/>
  <Override PartName="/ppt/slides/slide290.xml" ContentType="application/vnd.openxmlformats-officedocument.presentationml.slide+xml"/>
  <Override PartName="/ppt/slides/slide291.xml" ContentType="application/vnd.openxmlformats-officedocument.presentationml.slide+xml"/>
  <Override PartName="/ppt/slides/slide292.xml" ContentType="application/vnd.openxmlformats-officedocument.presentationml.slide+xml"/>
  <Override PartName="/ppt/slides/slide293.xml" ContentType="application/vnd.openxmlformats-officedocument.presentationml.slide+xml"/>
  <Override PartName="/ppt/slides/slide294.xml" ContentType="application/vnd.openxmlformats-officedocument.presentationml.slide+xml"/>
  <Override PartName="/ppt/slides/slide295.xml" ContentType="application/vnd.openxmlformats-officedocument.presentationml.slide+xml"/>
  <Override PartName="/ppt/slides/slide296.xml" ContentType="application/vnd.openxmlformats-officedocument.presentationml.slide+xml"/>
  <Override PartName="/ppt/slides/slide297.xml" ContentType="application/vnd.openxmlformats-officedocument.presentationml.slide+xml"/>
  <Override PartName="/ppt/slides/slide298.xml" ContentType="application/vnd.openxmlformats-officedocument.presentationml.slide+xml"/>
  <Override PartName="/ppt/slides/slide299.xml" ContentType="application/vnd.openxmlformats-officedocument.presentationml.slide+xml"/>
  <Override PartName="/ppt/slides/slide300.xml" ContentType="application/vnd.openxmlformats-officedocument.presentationml.slide+xml"/>
  <Override PartName="/ppt/slides/slide301.xml" ContentType="application/vnd.openxmlformats-officedocument.presentationml.slide+xml"/>
  <Override PartName="/ppt/slides/slide302.xml" ContentType="application/vnd.openxmlformats-officedocument.presentationml.slide+xml"/>
  <Override PartName="/ppt/slides/slide303.xml" ContentType="application/vnd.openxmlformats-officedocument.presentationml.slide+xml"/>
  <Override PartName="/ppt/slides/slide304.xml" ContentType="application/vnd.openxmlformats-officedocument.presentationml.slide+xml"/>
  <Override PartName="/ppt/slides/slide305.xml" ContentType="application/vnd.openxmlformats-officedocument.presentationml.slide+xml"/>
  <Override PartName="/ppt/slides/slide306.xml" ContentType="application/vnd.openxmlformats-officedocument.presentationml.slide+xml"/>
  <Override PartName="/ppt/slides/slide307.xml" ContentType="application/vnd.openxmlformats-officedocument.presentationml.slide+xml"/>
  <Override PartName="/ppt/slides/slide308.xml" ContentType="application/vnd.openxmlformats-officedocument.presentationml.slide+xml"/>
  <Override PartName="/ppt/slides/slide309.xml" ContentType="application/vnd.openxmlformats-officedocument.presentationml.slide+xml"/>
  <Override PartName="/ppt/slides/slide310.xml" ContentType="application/vnd.openxmlformats-officedocument.presentationml.slide+xml"/>
  <Override PartName="/ppt/slides/slide311.xml" ContentType="application/vnd.openxmlformats-officedocument.presentationml.slide+xml"/>
  <Override PartName="/ppt/slides/slide312.xml" ContentType="application/vnd.openxmlformats-officedocument.presentationml.slide+xml"/>
  <Override PartName="/ppt/slides/slide313.xml" ContentType="application/vnd.openxmlformats-officedocument.presentationml.slide+xml"/>
  <Override PartName="/ppt/slides/slide314.xml" ContentType="application/vnd.openxmlformats-officedocument.presentationml.slide+xml"/>
  <Override PartName="/ppt/slides/slide315.xml" ContentType="application/vnd.openxmlformats-officedocument.presentationml.slide+xml"/>
  <Override PartName="/ppt/slides/slide316.xml" ContentType="application/vnd.openxmlformats-officedocument.presentationml.slide+xml"/>
  <Override PartName="/ppt/slides/slide317.xml" ContentType="application/vnd.openxmlformats-officedocument.presentationml.slide+xml"/>
  <Override PartName="/ppt/slides/slide31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740" r:id="rId2"/>
    <p:sldId id="257" r:id="rId3"/>
    <p:sldId id="420" r:id="rId4"/>
    <p:sldId id="421" r:id="rId5"/>
    <p:sldId id="425" r:id="rId6"/>
    <p:sldId id="426" r:id="rId7"/>
    <p:sldId id="428" r:id="rId8"/>
    <p:sldId id="429" r:id="rId9"/>
    <p:sldId id="430" r:id="rId10"/>
    <p:sldId id="431" r:id="rId11"/>
    <p:sldId id="432" r:id="rId12"/>
    <p:sldId id="433" r:id="rId13"/>
    <p:sldId id="435" r:id="rId14"/>
    <p:sldId id="434" r:id="rId15"/>
    <p:sldId id="436" r:id="rId16"/>
    <p:sldId id="437" r:id="rId17"/>
    <p:sldId id="438" r:id="rId18"/>
    <p:sldId id="439" r:id="rId19"/>
    <p:sldId id="440" r:id="rId20"/>
    <p:sldId id="441" r:id="rId21"/>
    <p:sldId id="261" r:id="rId22"/>
    <p:sldId id="442" r:id="rId23"/>
    <p:sldId id="443" r:id="rId24"/>
    <p:sldId id="446" r:id="rId25"/>
    <p:sldId id="267" r:id="rId26"/>
    <p:sldId id="423" r:id="rId27"/>
    <p:sldId id="422" r:id="rId28"/>
    <p:sldId id="447" r:id="rId29"/>
    <p:sldId id="273" r:id="rId30"/>
    <p:sldId id="279" r:id="rId31"/>
    <p:sldId id="448" r:id="rId32"/>
    <p:sldId id="449" r:id="rId33"/>
    <p:sldId id="450" r:id="rId34"/>
    <p:sldId id="451" r:id="rId35"/>
    <p:sldId id="452" r:id="rId36"/>
    <p:sldId id="453" r:id="rId37"/>
    <p:sldId id="454" r:id="rId38"/>
    <p:sldId id="455" r:id="rId39"/>
    <p:sldId id="456" r:id="rId40"/>
    <p:sldId id="457" r:id="rId41"/>
    <p:sldId id="458" r:id="rId42"/>
    <p:sldId id="459" r:id="rId43"/>
    <p:sldId id="460" r:id="rId44"/>
    <p:sldId id="461" r:id="rId45"/>
    <p:sldId id="462" r:id="rId46"/>
    <p:sldId id="463" r:id="rId47"/>
    <p:sldId id="464" r:id="rId48"/>
    <p:sldId id="465" r:id="rId49"/>
    <p:sldId id="281" r:id="rId50"/>
    <p:sldId id="466" r:id="rId51"/>
    <p:sldId id="467" r:id="rId52"/>
    <p:sldId id="468" r:id="rId53"/>
    <p:sldId id="469" r:id="rId54"/>
    <p:sldId id="470" r:id="rId55"/>
    <p:sldId id="471" r:id="rId56"/>
    <p:sldId id="472" r:id="rId57"/>
    <p:sldId id="473" r:id="rId58"/>
    <p:sldId id="474" r:id="rId59"/>
    <p:sldId id="475" r:id="rId60"/>
    <p:sldId id="289" r:id="rId61"/>
    <p:sldId id="476" r:id="rId62"/>
    <p:sldId id="477" r:id="rId63"/>
    <p:sldId id="478" r:id="rId64"/>
    <p:sldId id="479" r:id="rId65"/>
    <p:sldId id="482" r:id="rId66"/>
    <p:sldId id="483" r:id="rId67"/>
    <p:sldId id="481" r:id="rId68"/>
    <p:sldId id="480" r:id="rId69"/>
    <p:sldId id="484" r:id="rId70"/>
    <p:sldId id="485" r:id="rId71"/>
    <p:sldId id="486" r:id="rId72"/>
    <p:sldId id="487" r:id="rId73"/>
    <p:sldId id="488" r:id="rId74"/>
    <p:sldId id="489" r:id="rId75"/>
    <p:sldId id="490" r:id="rId76"/>
    <p:sldId id="290" r:id="rId77"/>
    <p:sldId id="491" r:id="rId78"/>
    <p:sldId id="492" r:id="rId79"/>
    <p:sldId id="493" r:id="rId80"/>
    <p:sldId id="494" r:id="rId81"/>
    <p:sldId id="495" r:id="rId82"/>
    <p:sldId id="291" r:id="rId83"/>
    <p:sldId id="506" r:id="rId84"/>
    <p:sldId id="507" r:id="rId85"/>
    <p:sldId id="508" r:id="rId86"/>
    <p:sldId id="509" r:id="rId87"/>
    <p:sldId id="510" r:id="rId88"/>
    <p:sldId id="511" r:id="rId89"/>
    <p:sldId id="512" r:id="rId90"/>
    <p:sldId id="513" r:id="rId91"/>
    <p:sldId id="514" r:id="rId92"/>
    <p:sldId id="515" r:id="rId93"/>
    <p:sldId id="516" r:id="rId94"/>
    <p:sldId id="517" r:id="rId95"/>
    <p:sldId id="518" r:id="rId96"/>
    <p:sldId id="292" r:id="rId97"/>
    <p:sldId id="519" r:id="rId98"/>
    <p:sldId id="520" r:id="rId99"/>
    <p:sldId id="521" r:id="rId100"/>
    <p:sldId id="522" r:id="rId101"/>
    <p:sldId id="523" r:id="rId102"/>
    <p:sldId id="524" r:id="rId103"/>
    <p:sldId id="525" r:id="rId104"/>
    <p:sldId id="526" r:id="rId105"/>
    <p:sldId id="527" r:id="rId106"/>
    <p:sldId id="528" r:id="rId107"/>
    <p:sldId id="529" r:id="rId108"/>
    <p:sldId id="530" r:id="rId109"/>
    <p:sldId id="531" r:id="rId110"/>
    <p:sldId id="532" r:id="rId111"/>
    <p:sldId id="533" r:id="rId112"/>
    <p:sldId id="535" r:id="rId113"/>
    <p:sldId id="536" r:id="rId114"/>
    <p:sldId id="537" r:id="rId115"/>
    <p:sldId id="538" r:id="rId116"/>
    <p:sldId id="539" r:id="rId117"/>
    <p:sldId id="540" r:id="rId118"/>
    <p:sldId id="541" r:id="rId119"/>
    <p:sldId id="542" r:id="rId120"/>
    <p:sldId id="543" r:id="rId121"/>
    <p:sldId id="544" r:id="rId122"/>
    <p:sldId id="545" r:id="rId123"/>
    <p:sldId id="546" r:id="rId124"/>
    <p:sldId id="547" r:id="rId125"/>
    <p:sldId id="548" r:id="rId126"/>
    <p:sldId id="549" r:id="rId127"/>
    <p:sldId id="550" r:id="rId128"/>
    <p:sldId id="551" r:id="rId129"/>
    <p:sldId id="552" r:id="rId130"/>
    <p:sldId id="553" r:id="rId131"/>
    <p:sldId id="554" r:id="rId132"/>
    <p:sldId id="555" r:id="rId133"/>
    <p:sldId id="556" r:id="rId134"/>
    <p:sldId id="557" r:id="rId135"/>
    <p:sldId id="558" r:id="rId136"/>
    <p:sldId id="559" r:id="rId137"/>
    <p:sldId id="560" r:id="rId138"/>
    <p:sldId id="561" r:id="rId139"/>
    <p:sldId id="563" r:id="rId140"/>
    <p:sldId id="564" r:id="rId141"/>
    <p:sldId id="566" r:id="rId142"/>
    <p:sldId id="565" r:id="rId143"/>
    <p:sldId id="567" r:id="rId144"/>
    <p:sldId id="293" r:id="rId145"/>
    <p:sldId id="568" r:id="rId146"/>
    <p:sldId id="569" r:id="rId147"/>
    <p:sldId id="570" r:id="rId148"/>
    <p:sldId id="571" r:id="rId149"/>
    <p:sldId id="572" r:id="rId150"/>
    <p:sldId id="573" r:id="rId151"/>
    <p:sldId id="574" r:id="rId152"/>
    <p:sldId id="575" r:id="rId153"/>
    <p:sldId id="576" r:id="rId154"/>
    <p:sldId id="577" r:id="rId155"/>
    <p:sldId id="578" r:id="rId156"/>
    <p:sldId id="579" r:id="rId157"/>
    <p:sldId id="580" r:id="rId158"/>
    <p:sldId id="581" r:id="rId159"/>
    <p:sldId id="582" r:id="rId160"/>
    <p:sldId id="583" r:id="rId161"/>
    <p:sldId id="584" r:id="rId162"/>
    <p:sldId id="585" r:id="rId163"/>
    <p:sldId id="586" r:id="rId164"/>
    <p:sldId id="587" r:id="rId165"/>
    <p:sldId id="588" r:id="rId166"/>
    <p:sldId id="589" r:id="rId167"/>
    <p:sldId id="590" r:id="rId168"/>
    <p:sldId id="591" r:id="rId169"/>
    <p:sldId id="592" r:id="rId170"/>
    <p:sldId id="593" r:id="rId171"/>
    <p:sldId id="594" r:id="rId172"/>
    <p:sldId id="595" r:id="rId173"/>
    <p:sldId id="294" r:id="rId174"/>
    <p:sldId id="596" r:id="rId175"/>
    <p:sldId id="597" r:id="rId176"/>
    <p:sldId id="598" r:id="rId177"/>
    <p:sldId id="599" r:id="rId178"/>
    <p:sldId id="601" r:id="rId179"/>
    <p:sldId id="600" r:id="rId180"/>
    <p:sldId id="602" r:id="rId181"/>
    <p:sldId id="603" r:id="rId182"/>
    <p:sldId id="604" r:id="rId183"/>
    <p:sldId id="605" r:id="rId184"/>
    <p:sldId id="606" r:id="rId185"/>
    <p:sldId id="607" r:id="rId186"/>
    <p:sldId id="608" r:id="rId187"/>
    <p:sldId id="609" r:id="rId188"/>
    <p:sldId id="610" r:id="rId189"/>
    <p:sldId id="611" r:id="rId190"/>
    <p:sldId id="612" r:id="rId191"/>
    <p:sldId id="613" r:id="rId192"/>
    <p:sldId id="614" r:id="rId193"/>
    <p:sldId id="615" r:id="rId194"/>
    <p:sldId id="616" r:id="rId195"/>
    <p:sldId id="617" r:id="rId196"/>
    <p:sldId id="618" r:id="rId197"/>
    <p:sldId id="619" r:id="rId198"/>
    <p:sldId id="620" r:id="rId199"/>
    <p:sldId id="295" r:id="rId200"/>
    <p:sldId id="621" r:id="rId201"/>
    <p:sldId id="622" r:id="rId202"/>
    <p:sldId id="623" r:id="rId203"/>
    <p:sldId id="624" r:id="rId204"/>
    <p:sldId id="625" r:id="rId205"/>
    <p:sldId id="626" r:id="rId206"/>
    <p:sldId id="627" r:id="rId207"/>
    <p:sldId id="628" r:id="rId208"/>
    <p:sldId id="629" r:id="rId209"/>
    <p:sldId id="630" r:id="rId210"/>
    <p:sldId id="631" r:id="rId211"/>
    <p:sldId id="632" r:id="rId212"/>
    <p:sldId id="633" r:id="rId213"/>
    <p:sldId id="634" r:id="rId214"/>
    <p:sldId id="635" r:id="rId215"/>
    <p:sldId id="636" r:id="rId216"/>
    <p:sldId id="637" r:id="rId217"/>
    <p:sldId id="638" r:id="rId218"/>
    <p:sldId id="639" r:id="rId219"/>
    <p:sldId id="640" r:id="rId220"/>
    <p:sldId id="641" r:id="rId221"/>
    <p:sldId id="642" r:id="rId222"/>
    <p:sldId id="643" r:id="rId223"/>
    <p:sldId id="644" r:id="rId224"/>
    <p:sldId id="645" r:id="rId225"/>
    <p:sldId id="646" r:id="rId226"/>
    <p:sldId id="647" r:id="rId227"/>
    <p:sldId id="648" r:id="rId228"/>
    <p:sldId id="649" r:id="rId229"/>
    <p:sldId id="650" r:id="rId230"/>
    <p:sldId id="651" r:id="rId231"/>
    <p:sldId id="652" r:id="rId232"/>
    <p:sldId id="653" r:id="rId233"/>
    <p:sldId id="654" r:id="rId234"/>
    <p:sldId id="655" r:id="rId235"/>
    <p:sldId id="656" r:id="rId236"/>
    <p:sldId id="657" r:id="rId237"/>
    <p:sldId id="658" r:id="rId238"/>
    <p:sldId id="659" r:id="rId239"/>
    <p:sldId id="660" r:id="rId240"/>
    <p:sldId id="661" r:id="rId241"/>
    <p:sldId id="662" r:id="rId242"/>
    <p:sldId id="663" r:id="rId243"/>
    <p:sldId id="664" r:id="rId244"/>
    <p:sldId id="665" r:id="rId245"/>
    <p:sldId id="666" r:id="rId246"/>
    <p:sldId id="667" r:id="rId247"/>
    <p:sldId id="668" r:id="rId248"/>
    <p:sldId id="669" r:id="rId249"/>
    <p:sldId id="670" r:id="rId250"/>
    <p:sldId id="671" r:id="rId251"/>
    <p:sldId id="672" r:id="rId252"/>
    <p:sldId id="673" r:id="rId253"/>
    <p:sldId id="674" r:id="rId254"/>
    <p:sldId id="675" r:id="rId255"/>
    <p:sldId id="676" r:id="rId256"/>
    <p:sldId id="677" r:id="rId257"/>
    <p:sldId id="678" r:id="rId258"/>
    <p:sldId id="679" r:id="rId259"/>
    <p:sldId id="680" r:id="rId260"/>
    <p:sldId id="681" r:id="rId261"/>
    <p:sldId id="682" r:id="rId262"/>
    <p:sldId id="683" r:id="rId263"/>
    <p:sldId id="684" r:id="rId264"/>
    <p:sldId id="685" r:id="rId265"/>
    <p:sldId id="686" r:id="rId266"/>
    <p:sldId id="687" r:id="rId267"/>
    <p:sldId id="688" r:id="rId268"/>
    <p:sldId id="689" r:id="rId269"/>
    <p:sldId id="690" r:id="rId270"/>
    <p:sldId id="691" r:id="rId271"/>
    <p:sldId id="692" r:id="rId272"/>
    <p:sldId id="693" r:id="rId273"/>
    <p:sldId id="694" r:id="rId274"/>
    <p:sldId id="695" r:id="rId275"/>
    <p:sldId id="696" r:id="rId276"/>
    <p:sldId id="697" r:id="rId277"/>
    <p:sldId id="698" r:id="rId278"/>
    <p:sldId id="699" r:id="rId279"/>
    <p:sldId id="700" r:id="rId280"/>
    <p:sldId id="701" r:id="rId281"/>
    <p:sldId id="702" r:id="rId282"/>
    <p:sldId id="703" r:id="rId283"/>
    <p:sldId id="704" r:id="rId284"/>
    <p:sldId id="705" r:id="rId285"/>
    <p:sldId id="706" r:id="rId286"/>
    <p:sldId id="707" r:id="rId287"/>
    <p:sldId id="708" r:id="rId288"/>
    <p:sldId id="709" r:id="rId289"/>
    <p:sldId id="710" r:id="rId290"/>
    <p:sldId id="711" r:id="rId291"/>
    <p:sldId id="712" r:id="rId292"/>
    <p:sldId id="713" r:id="rId293"/>
    <p:sldId id="714" r:id="rId294"/>
    <p:sldId id="715" r:id="rId295"/>
    <p:sldId id="716" r:id="rId296"/>
    <p:sldId id="717" r:id="rId297"/>
    <p:sldId id="718" r:id="rId298"/>
    <p:sldId id="719" r:id="rId299"/>
    <p:sldId id="720" r:id="rId300"/>
    <p:sldId id="721" r:id="rId301"/>
    <p:sldId id="722" r:id="rId302"/>
    <p:sldId id="723" r:id="rId303"/>
    <p:sldId id="724" r:id="rId304"/>
    <p:sldId id="725" r:id="rId305"/>
    <p:sldId id="726" r:id="rId306"/>
    <p:sldId id="727" r:id="rId307"/>
    <p:sldId id="728" r:id="rId308"/>
    <p:sldId id="729" r:id="rId309"/>
    <p:sldId id="730" r:id="rId310"/>
    <p:sldId id="731" r:id="rId311"/>
    <p:sldId id="732" r:id="rId312"/>
    <p:sldId id="733" r:id="rId313"/>
    <p:sldId id="734" r:id="rId314"/>
    <p:sldId id="735" r:id="rId315"/>
    <p:sldId id="736" r:id="rId316"/>
    <p:sldId id="737" r:id="rId317"/>
    <p:sldId id="738" r:id="rId318"/>
    <p:sldId id="739" r:id="rId319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1-a" initials="1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26" autoAdjust="0"/>
    <p:restoredTop sz="86380" autoAdjust="0"/>
  </p:normalViewPr>
  <p:slideViewPr>
    <p:cSldViewPr>
      <p:cViewPr varScale="1">
        <p:scale>
          <a:sx n="74" d="100"/>
          <a:sy n="74" d="100"/>
        </p:scale>
        <p:origin x="588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99" Type="http://schemas.openxmlformats.org/officeDocument/2006/relationships/slide" Target="slides/slide298.xml"/><Relationship Id="rId21" Type="http://schemas.openxmlformats.org/officeDocument/2006/relationships/slide" Target="slides/slide20.xml"/><Relationship Id="rId63" Type="http://schemas.openxmlformats.org/officeDocument/2006/relationships/slide" Target="slides/slide62.xml"/><Relationship Id="rId159" Type="http://schemas.openxmlformats.org/officeDocument/2006/relationships/slide" Target="slides/slide158.xml"/><Relationship Id="rId324" Type="http://schemas.openxmlformats.org/officeDocument/2006/relationships/tableStyles" Target="tableStyles.xml"/><Relationship Id="rId170" Type="http://schemas.openxmlformats.org/officeDocument/2006/relationships/slide" Target="slides/slide169.xml"/><Relationship Id="rId226" Type="http://schemas.openxmlformats.org/officeDocument/2006/relationships/slide" Target="slides/slide225.xml"/><Relationship Id="rId268" Type="http://schemas.openxmlformats.org/officeDocument/2006/relationships/slide" Target="slides/slide267.xml"/><Relationship Id="rId32" Type="http://schemas.openxmlformats.org/officeDocument/2006/relationships/slide" Target="slides/slide31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5" Type="http://schemas.openxmlformats.org/officeDocument/2006/relationships/slide" Target="slides/slide4.xml"/><Relationship Id="rId181" Type="http://schemas.openxmlformats.org/officeDocument/2006/relationships/slide" Target="slides/slide180.xml"/><Relationship Id="rId237" Type="http://schemas.openxmlformats.org/officeDocument/2006/relationships/slide" Target="slides/slide236.xml"/><Relationship Id="rId279" Type="http://schemas.openxmlformats.org/officeDocument/2006/relationships/slide" Target="slides/slide278.xml"/><Relationship Id="rId43" Type="http://schemas.openxmlformats.org/officeDocument/2006/relationships/slide" Target="slides/slide42.xml"/><Relationship Id="rId139" Type="http://schemas.openxmlformats.org/officeDocument/2006/relationships/slide" Target="slides/slide138.xml"/><Relationship Id="rId290" Type="http://schemas.openxmlformats.org/officeDocument/2006/relationships/slide" Target="slides/slide289.xml"/><Relationship Id="rId304" Type="http://schemas.openxmlformats.org/officeDocument/2006/relationships/slide" Target="slides/slide303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92" Type="http://schemas.openxmlformats.org/officeDocument/2006/relationships/slide" Target="slides/slide191.xml"/><Relationship Id="rId206" Type="http://schemas.openxmlformats.org/officeDocument/2006/relationships/slide" Target="slides/slide205.xml"/><Relationship Id="rId248" Type="http://schemas.openxmlformats.org/officeDocument/2006/relationships/slide" Target="slides/slide247.xml"/><Relationship Id="rId12" Type="http://schemas.openxmlformats.org/officeDocument/2006/relationships/slide" Target="slides/slide11.xml"/><Relationship Id="rId108" Type="http://schemas.openxmlformats.org/officeDocument/2006/relationships/slide" Target="slides/slide107.xml"/><Relationship Id="rId315" Type="http://schemas.openxmlformats.org/officeDocument/2006/relationships/slide" Target="slides/slide314.xml"/><Relationship Id="rId54" Type="http://schemas.openxmlformats.org/officeDocument/2006/relationships/slide" Target="slides/slide53.xml"/><Relationship Id="rId96" Type="http://schemas.openxmlformats.org/officeDocument/2006/relationships/slide" Target="slides/slide95.xml"/><Relationship Id="rId161" Type="http://schemas.openxmlformats.org/officeDocument/2006/relationships/slide" Target="slides/slide160.xml"/><Relationship Id="rId217" Type="http://schemas.openxmlformats.org/officeDocument/2006/relationships/slide" Target="slides/slide216.xml"/><Relationship Id="rId259" Type="http://schemas.openxmlformats.org/officeDocument/2006/relationships/slide" Target="slides/slide258.xml"/><Relationship Id="rId23" Type="http://schemas.openxmlformats.org/officeDocument/2006/relationships/slide" Target="slides/slide22.xml"/><Relationship Id="rId119" Type="http://schemas.openxmlformats.org/officeDocument/2006/relationships/slide" Target="slides/slide118.xml"/><Relationship Id="rId270" Type="http://schemas.openxmlformats.org/officeDocument/2006/relationships/slide" Target="slides/slide269.xml"/><Relationship Id="rId65" Type="http://schemas.openxmlformats.org/officeDocument/2006/relationships/slide" Target="slides/slide64.xml"/><Relationship Id="rId130" Type="http://schemas.openxmlformats.org/officeDocument/2006/relationships/slide" Target="slides/slide129.xml"/><Relationship Id="rId172" Type="http://schemas.openxmlformats.org/officeDocument/2006/relationships/slide" Target="slides/slide171.xml"/><Relationship Id="rId228" Type="http://schemas.openxmlformats.org/officeDocument/2006/relationships/slide" Target="slides/slide227.xml"/><Relationship Id="rId281" Type="http://schemas.openxmlformats.org/officeDocument/2006/relationships/slide" Target="slides/slide280.xml"/><Relationship Id="rId34" Type="http://schemas.openxmlformats.org/officeDocument/2006/relationships/slide" Target="slides/slide33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20" Type="http://schemas.openxmlformats.org/officeDocument/2006/relationships/slide" Target="slides/slide119.xml"/><Relationship Id="rId141" Type="http://schemas.openxmlformats.org/officeDocument/2006/relationships/slide" Target="slides/slide140.xml"/><Relationship Id="rId7" Type="http://schemas.openxmlformats.org/officeDocument/2006/relationships/slide" Target="slides/slide6.xml"/><Relationship Id="rId162" Type="http://schemas.openxmlformats.org/officeDocument/2006/relationships/slide" Target="slides/slide161.xml"/><Relationship Id="rId183" Type="http://schemas.openxmlformats.org/officeDocument/2006/relationships/slide" Target="slides/slide182.xml"/><Relationship Id="rId218" Type="http://schemas.openxmlformats.org/officeDocument/2006/relationships/slide" Target="slides/slide217.xml"/><Relationship Id="rId239" Type="http://schemas.openxmlformats.org/officeDocument/2006/relationships/slide" Target="slides/slide238.xml"/><Relationship Id="rId250" Type="http://schemas.openxmlformats.org/officeDocument/2006/relationships/slide" Target="slides/slide249.xml"/><Relationship Id="rId271" Type="http://schemas.openxmlformats.org/officeDocument/2006/relationships/slide" Target="slides/slide270.xml"/><Relationship Id="rId292" Type="http://schemas.openxmlformats.org/officeDocument/2006/relationships/slide" Target="slides/slide291.xml"/><Relationship Id="rId306" Type="http://schemas.openxmlformats.org/officeDocument/2006/relationships/slide" Target="slides/slide305.xml"/><Relationship Id="rId24" Type="http://schemas.openxmlformats.org/officeDocument/2006/relationships/slide" Target="slides/slide23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31" Type="http://schemas.openxmlformats.org/officeDocument/2006/relationships/slide" Target="slides/slide130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4" Type="http://schemas.openxmlformats.org/officeDocument/2006/relationships/slide" Target="slides/slide193.xml"/><Relationship Id="rId208" Type="http://schemas.openxmlformats.org/officeDocument/2006/relationships/slide" Target="slides/slide207.xml"/><Relationship Id="rId229" Type="http://schemas.openxmlformats.org/officeDocument/2006/relationships/slide" Target="slides/slide228.xml"/><Relationship Id="rId240" Type="http://schemas.openxmlformats.org/officeDocument/2006/relationships/slide" Target="slides/slide239.xml"/><Relationship Id="rId261" Type="http://schemas.openxmlformats.org/officeDocument/2006/relationships/slide" Target="slides/slide260.xml"/><Relationship Id="rId14" Type="http://schemas.openxmlformats.org/officeDocument/2006/relationships/slide" Target="slides/slide13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282" Type="http://schemas.openxmlformats.org/officeDocument/2006/relationships/slide" Target="slides/slide281.xml"/><Relationship Id="rId317" Type="http://schemas.openxmlformats.org/officeDocument/2006/relationships/slide" Target="slides/slide316.xml"/><Relationship Id="rId8" Type="http://schemas.openxmlformats.org/officeDocument/2006/relationships/slide" Target="slides/slide7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slide" Target="slides/slide183.xml"/><Relationship Id="rId219" Type="http://schemas.openxmlformats.org/officeDocument/2006/relationships/slide" Target="slides/slide218.xml"/><Relationship Id="rId230" Type="http://schemas.openxmlformats.org/officeDocument/2006/relationships/slide" Target="slides/slide229.xml"/><Relationship Id="rId251" Type="http://schemas.openxmlformats.org/officeDocument/2006/relationships/slide" Target="slides/slide250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272" Type="http://schemas.openxmlformats.org/officeDocument/2006/relationships/slide" Target="slides/slide271.xml"/><Relationship Id="rId293" Type="http://schemas.openxmlformats.org/officeDocument/2006/relationships/slide" Target="slides/slide292.xml"/><Relationship Id="rId307" Type="http://schemas.openxmlformats.org/officeDocument/2006/relationships/slide" Target="slides/slide306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95" Type="http://schemas.openxmlformats.org/officeDocument/2006/relationships/slide" Target="slides/slide194.xml"/><Relationship Id="rId209" Type="http://schemas.openxmlformats.org/officeDocument/2006/relationships/slide" Target="slides/slide208.xml"/><Relationship Id="rId220" Type="http://schemas.openxmlformats.org/officeDocument/2006/relationships/slide" Target="slides/slide219.xml"/><Relationship Id="rId241" Type="http://schemas.openxmlformats.org/officeDocument/2006/relationships/slide" Target="slides/slide240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262" Type="http://schemas.openxmlformats.org/officeDocument/2006/relationships/slide" Target="slides/slide261.xml"/><Relationship Id="rId283" Type="http://schemas.openxmlformats.org/officeDocument/2006/relationships/slide" Target="slides/slide282.xml"/><Relationship Id="rId318" Type="http://schemas.openxmlformats.org/officeDocument/2006/relationships/slide" Target="slides/slide317.xml"/><Relationship Id="rId78" Type="http://schemas.openxmlformats.org/officeDocument/2006/relationships/slide" Target="slides/slide77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64" Type="http://schemas.openxmlformats.org/officeDocument/2006/relationships/slide" Target="slides/slide163.xml"/><Relationship Id="rId185" Type="http://schemas.openxmlformats.org/officeDocument/2006/relationships/slide" Target="slides/slide184.xml"/><Relationship Id="rId9" Type="http://schemas.openxmlformats.org/officeDocument/2006/relationships/slide" Target="slides/slide8.xml"/><Relationship Id="rId210" Type="http://schemas.openxmlformats.org/officeDocument/2006/relationships/slide" Target="slides/slide209.xml"/><Relationship Id="rId26" Type="http://schemas.openxmlformats.org/officeDocument/2006/relationships/slide" Target="slides/slide25.xml"/><Relationship Id="rId231" Type="http://schemas.openxmlformats.org/officeDocument/2006/relationships/slide" Target="slides/slide230.xml"/><Relationship Id="rId252" Type="http://schemas.openxmlformats.org/officeDocument/2006/relationships/slide" Target="slides/slide251.xml"/><Relationship Id="rId273" Type="http://schemas.openxmlformats.org/officeDocument/2006/relationships/slide" Target="slides/slide272.xml"/><Relationship Id="rId294" Type="http://schemas.openxmlformats.org/officeDocument/2006/relationships/slide" Target="slides/slide293.xml"/><Relationship Id="rId308" Type="http://schemas.openxmlformats.org/officeDocument/2006/relationships/slide" Target="slides/slide307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75" Type="http://schemas.openxmlformats.org/officeDocument/2006/relationships/slide" Target="slides/slide174.xml"/><Relationship Id="rId196" Type="http://schemas.openxmlformats.org/officeDocument/2006/relationships/slide" Target="slides/slide195.xml"/><Relationship Id="rId200" Type="http://schemas.openxmlformats.org/officeDocument/2006/relationships/slide" Target="slides/slide199.xml"/><Relationship Id="rId16" Type="http://schemas.openxmlformats.org/officeDocument/2006/relationships/slide" Target="slides/slide15.xml"/><Relationship Id="rId221" Type="http://schemas.openxmlformats.org/officeDocument/2006/relationships/slide" Target="slides/slide220.xml"/><Relationship Id="rId242" Type="http://schemas.openxmlformats.org/officeDocument/2006/relationships/slide" Target="slides/slide241.xml"/><Relationship Id="rId263" Type="http://schemas.openxmlformats.org/officeDocument/2006/relationships/slide" Target="slides/slide262.xml"/><Relationship Id="rId284" Type="http://schemas.openxmlformats.org/officeDocument/2006/relationships/slide" Target="slides/slide283.xml"/><Relationship Id="rId319" Type="http://schemas.openxmlformats.org/officeDocument/2006/relationships/slide" Target="slides/slide318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Relationship Id="rId165" Type="http://schemas.openxmlformats.org/officeDocument/2006/relationships/slide" Target="slides/slide164.xml"/><Relationship Id="rId186" Type="http://schemas.openxmlformats.org/officeDocument/2006/relationships/slide" Target="slides/slide185.xml"/><Relationship Id="rId211" Type="http://schemas.openxmlformats.org/officeDocument/2006/relationships/slide" Target="slides/slide210.xml"/><Relationship Id="rId232" Type="http://schemas.openxmlformats.org/officeDocument/2006/relationships/slide" Target="slides/slide231.xml"/><Relationship Id="rId253" Type="http://schemas.openxmlformats.org/officeDocument/2006/relationships/slide" Target="slides/slide252.xml"/><Relationship Id="rId274" Type="http://schemas.openxmlformats.org/officeDocument/2006/relationships/slide" Target="slides/slide273.xml"/><Relationship Id="rId295" Type="http://schemas.openxmlformats.org/officeDocument/2006/relationships/slide" Target="slides/slide294.xml"/><Relationship Id="rId309" Type="http://schemas.openxmlformats.org/officeDocument/2006/relationships/slide" Target="slides/slide308.xml"/><Relationship Id="rId27" Type="http://schemas.openxmlformats.org/officeDocument/2006/relationships/slide" Target="slides/slide26.xml"/><Relationship Id="rId48" Type="http://schemas.openxmlformats.org/officeDocument/2006/relationships/slide" Target="slides/slide47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34" Type="http://schemas.openxmlformats.org/officeDocument/2006/relationships/slide" Target="slides/slide133.xml"/><Relationship Id="rId320" Type="http://schemas.openxmlformats.org/officeDocument/2006/relationships/commentAuthors" Target="commentAuthors.xml"/><Relationship Id="rId80" Type="http://schemas.openxmlformats.org/officeDocument/2006/relationships/slide" Target="slides/slide79.xml"/><Relationship Id="rId155" Type="http://schemas.openxmlformats.org/officeDocument/2006/relationships/slide" Target="slides/slide154.xml"/><Relationship Id="rId176" Type="http://schemas.openxmlformats.org/officeDocument/2006/relationships/slide" Target="slides/slide175.xml"/><Relationship Id="rId197" Type="http://schemas.openxmlformats.org/officeDocument/2006/relationships/slide" Target="slides/slide196.xml"/><Relationship Id="rId201" Type="http://schemas.openxmlformats.org/officeDocument/2006/relationships/slide" Target="slides/slide200.xml"/><Relationship Id="rId222" Type="http://schemas.openxmlformats.org/officeDocument/2006/relationships/slide" Target="slides/slide221.xml"/><Relationship Id="rId243" Type="http://schemas.openxmlformats.org/officeDocument/2006/relationships/slide" Target="slides/slide242.xml"/><Relationship Id="rId264" Type="http://schemas.openxmlformats.org/officeDocument/2006/relationships/slide" Target="slides/slide263.xml"/><Relationship Id="rId285" Type="http://schemas.openxmlformats.org/officeDocument/2006/relationships/slide" Target="slides/slide284.xml"/><Relationship Id="rId17" Type="http://schemas.openxmlformats.org/officeDocument/2006/relationships/slide" Target="slides/slide16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24" Type="http://schemas.openxmlformats.org/officeDocument/2006/relationships/slide" Target="slides/slide123.xml"/><Relationship Id="rId310" Type="http://schemas.openxmlformats.org/officeDocument/2006/relationships/slide" Target="slides/slide309.xml"/><Relationship Id="rId70" Type="http://schemas.openxmlformats.org/officeDocument/2006/relationships/slide" Target="slides/slide69.xml"/><Relationship Id="rId91" Type="http://schemas.openxmlformats.org/officeDocument/2006/relationships/slide" Target="slides/slide90.xml"/><Relationship Id="rId145" Type="http://schemas.openxmlformats.org/officeDocument/2006/relationships/slide" Target="slides/slide144.xml"/><Relationship Id="rId166" Type="http://schemas.openxmlformats.org/officeDocument/2006/relationships/slide" Target="slides/slide165.xml"/><Relationship Id="rId187" Type="http://schemas.openxmlformats.org/officeDocument/2006/relationships/slide" Target="slides/slide186.xml"/><Relationship Id="rId1" Type="http://schemas.openxmlformats.org/officeDocument/2006/relationships/slideMaster" Target="slideMasters/slideMaster1.xml"/><Relationship Id="rId212" Type="http://schemas.openxmlformats.org/officeDocument/2006/relationships/slide" Target="slides/slide211.xml"/><Relationship Id="rId233" Type="http://schemas.openxmlformats.org/officeDocument/2006/relationships/slide" Target="slides/slide232.xml"/><Relationship Id="rId254" Type="http://schemas.openxmlformats.org/officeDocument/2006/relationships/slide" Target="slides/slide253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275" Type="http://schemas.openxmlformats.org/officeDocument/2006/relationships/slide" Target="slides/slide274.xml"/><Relationship Id="rId296" Type="http://schemas.openxmlformats.org/officeDocument/2006/relationships/slide" Target="slides/slide295.xml"/><Relationship Id="rId300" Type="http://schemas.openxmlformats.org/officeDocument/2006/relationships/slide" Target="slides/slide299.xml"/><Relationship Id="rId60" Type="http://schemas.openxmlformats.org/officeDocument/2006/relationships/slide" Target="slides/slide59.xml"/><Relationship Id="rId81" Type="http://schemas.openxmlformats.org/officeDocument/2006/relationships/slide" Target="slides/slide80.xml"/><Relationship Id="rId135" Type="http://schemas.openxmlformats.org/officeDocument/2006/relationships/slide" Target="slides/slide134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98" Type="http://schemas.openxmlformats.org/officeDocument/2006/relationships/slide" Target="slides/slide197.xml"/><Relationship Id="rId321" Type="http://schemas.openxmlformats.org/officeDocument/2006/relationships/presProps" Target="presProps.xml"/><Relationship Id="rId202" Type="http://schemas.openxmlformats.org/officeDocument/2006/relationships/slide" Target="slides/slide201.xml"/><Relationship Id="rId223" Type="http://schemas.openxmlformats.org/officeDocument/2006/relationships/slide" Target="slides/slide222.xml"/><Relationship Id="rId244" Type="http://schemas.openxmlformats.org/officeDocument/2006/relationships/slide" Target="slides/slide243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265" Type="http://schemas.openxmlformats.org/officeDocument/2006/relationships/slide" Target="slides/slide264.xml"/><Relationship Id="rId286" Type="http://schemas.openxmlformats.org/officeDocument/2006/relationships/slide" Target="slides/slide285.xml"/><Relationship Id="rId50" Type="http://schemas.openxmlformats.org/officeDocument/2006/relationships/slide" Target="slides/slide49.xml"/><Relationship Id="rId104" Type="http://schemas.openxmlformats.org/officeDocument/2006/relationships/slide" Target="slides/slide103.xml"/><Relationship Id="rId125" Type="http://schemas.openxmlformats.org/officeDocument/2006/relationships/slide" Target="slides/slide124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slide" Target="slides/slide187.xml"/><Relationship Id="rId311" Type="http://schemas.openxmlformats.org/officeDocument/2006/relationships/slide" Target="slides/slide310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13" Type="http://schemas.openxmlformats.org/officeDocument/2006/relationships/slide" Target="slides/slide212.xml"/><Relationship Id="rId234" Type="http://schemas.openxmlformats.org/officeDocument/2006/relationships/slide" Target="slides/slide233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55" Type="http://schemas.openxmlformats.org/officeDocument/2006/relationships/slide" Target="slides/slide254.xml"/><Relationship Id="rId276" Type="http://schemas.openxmlformats.org/officeDocument/2006/relationships/slide" Target="slides/slide275.xml"/><Relationship Id="rId297" Type="http://schemas.openxmlformats.org/officeDocument/2006/relationships/slide" Target="slides/slide296.xml"/><Relationship Id="rId40" Type="http://schemas.openxmlformats.org/officeDocument/2006/relationships/slide" Target="slides/slide39.xml"/><Relationship Id="rId115" Type="http://schemas.openxmlformats.org/officeDocument/2006/relationships/slide" Target="slides/slide114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301" Type="http://schemas.openxmlformats.org/officeDocument/2006/relationships/slide" Target="slides/slide300.xml"/><Relationship Id="rId322" Type="http://schemas.openxmlformats.org/officeDocument/2006/relationships/viewProps" Target="viewProp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9" Type="http://schemas.openxmlformats.org/officeDocument/2006/relationships/slide" Target="slides/slide198.xml"/><Relationship Id="rId203" Type="http://schemas.openxmlformats.org/officeDocument/2006/relationships/slide" Target="slides/slide202.xml"/><Relationship Id="rId19" Type="http://schemas.openxmlformats.org/officeDocument/2006/relationships/slide" Target="slides/slide18.xml"/><Relationship Id="rId224" Type="http://schemas.openxmlformats.org/officeDocument/2006/relationships/slide" Target="slides/slide223.xml"/><Relationship Id="rId245" Type="http://schemas.openxmlformats.org/officeDocument/2006/relationships/slide" Target="slides/slide244.xml"/><Relationship Id="rId266" Type="http://schemas.openxmlformats.org/officeDocument/2006/relationships/slide" Target="slides/slide265.xml"/><Relationship Id="rId287" Type="http://schemas.openxmlformats.org/officeDocument/2006/relationships/slide" Target="slides/slide286.xml"/><Relationship Id="rId30" Type="http://schemas.openxmlformats.org/officeDocument/2006/relationships/slide" Target="slides/slide2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312" Type="http://schemas.openxmlformats.org/officeDocument/2006/relationships/slide" Target="slides/slide311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189" Type="http://schemas.openxmlformats.org/officeDocument/2006/relationships/slide" Target="slides/slide188.xml"/><Relationship Id="rId3" Type="http://schemas.openxmlformats.org/officeDocument/2006/relationships/slide" Target="slides/slide2.xml"/><Relationship Id="rId214" Type="http://schemas.openxmlformats.org/officeDocument/2006/relationships/slide" Target="slides/slide213.xml"/><Relationship Id="rId235" Type="http://schemas.openxmlformats.org/officeDocument/2006/relationships/slide" Target="slides/slide234.xml"/><Relationship Id="rId256" Type="http://schemas.openxmlformats.org/officeDocument/2006/relationships/slide" Target="slides/slide255.xml"/><Relationship Id="rId277" Type="http://schemas.openxmlformats.org/officeDocument/2006/relationships/slide" Target="slides/slide276.xml"/><Relationship Id="rId298" Type="http://schemas.openxmlformats.org/officeDocument/2006/relationships/slide" Target="slides/slide297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302" Type="http://schemas.openxmlformats.org/officeDocument/2006/relationships/slide" Target="slides/slide301.xml"/><Relationship Id="rId323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179" Type="http://schemas.openxmlformats.org/officeDocument/2006/relationships/slide" Target="slides/slide178.xml"/><Relationship Id="rId190" Type="http://schemas.openxmlformats.org/officeDocument/2006/relationships/slide" Target="slides/slide189.xml"/><Relationship Id="rId204" Type="http://schemas.openxmlformats.org/officeDocument/2006/relationships/slide" Target="slides/slide203.xml"/><Relationship Id="rId225" Type="http://schemas.openxmlformats.org/officeDocument/2006/relationships/slide" Target="slides/slide224.xml"/><Relationship Id="rId246" Type="http://schemas.openxmlformats.org/officeDocument/2006/relationships/slide" Target="slides/slide245.xml"/><Relationship Id="rId267" Type="http://schemas.openxmlformats.org/officeDocument/2006/relationships/slide" Target="slides/slide266.xml"/><Relationship Id="rId288" Type="http://schemas.openxmlformats.org/officeDocument/2006/relationships/slide" Target="slides/slide287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313" Type="http://schemas.openxmlformats.org/officeDocument/2006/relationships/slide" Target="slides/slide312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94" Type="http://schemas.openxmlformats.org/officeDocument/2006/relationships/slide" Target="slides/slide93.xml"/><Relationship Id="rId148" Type="http://schemas.openxmlformats.org/officeDocument/2006/relationships/slide" Target="slides/slide147.xml"/><Relationship Id="rId169" Type="http://schemas.openxmlformats.org/officeDocument/2006/relationships/slide" Target="slides/slide168.xml"/><Relationship Id="rId4" Type="http://schemas.openxmlformats.org/officeDocument/2006/relationships/slide" Target="slides/slide3.xml"/><Relationship Id="rId180" Type="http://schemas.openxmlformats.org/officeDocument/2006/relationships/slide" Target="slides/slide179.xml"/><Relationship Id="rId215" Type="http://schemas.openxmlformats.org/officeDocument/2006/relationships/slide" Target="slides/slide214.xml"/><Relationship Id="rId236" Type="http://schemas.openxmlformats.org/officeDocument/2006/relationships/slide" Target="slides/slide235.xml"/><Relationship Id="rId257" Type="http://schemas.openxmlformats.org/officeDocument/2006/relationships/slide" Target="slides/slide256.xml"/><Relationship Id="rId278" Type="http://schemas.openxmlformats.org/officeDocument/2006/relationships/slide" Target="slides/slide277.xml"/><Relationship Id="rId303" Type="http://schemas.openxmlformats.org/officeDocument/2006/relationships/slide" Target="slides/slide302.xml"/><Relationship Id="rId42" Type="http://schemas.openxmlformats.org/officeDocument/2006/relationships/slide" Target="slides/slide41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91" Type="http://schemas.openxmlformats.org/officeDocument/2006/relationships/slide" Target="slides/slide190.xml"/><Relationship Id="rId205" Type="http://schemas.openxmlformats.org/officeDocument/2006/relationships/slide" Target="slides/slide204.xml"/><Relationship Id="rId247" Type="http://schemas.openxmlformats.org/officeDocument/2006/relationships/slide" Target="slides/slide246.xml"/><Relationship Id="rId107" Type="http://schemas.openxmlformats.org/officeDocument/2006/relationships/slide" Target="slides/slide106.xml"/><Relationship Id="rId289" Type="http://schemas.openxmlformats.org/officeDocument/2006/relationships/slide" Target="slides/slide288.xml"/><Relationship Id="rId11" Type="http://schemas.openxmlformats.org/officeDocument/2006/relationships/slide" Target="slides/slide10.xml"/><Relationship Id="rId53" Type="http://schemas.openxmlformats.org/officeDocument/2006/relationships/slide" Target="slides/slide52.xml"/><Relationship Id="rId149" Type="http://schemas.openxmlformats.org/officeDocument/2006/relationships/slide" Target="slides/slide148.xml"/><Relationship Id="rId314" Type="http://schemas.openxmlformats.org/officeDocument/2006/relationships/slide" Target="slides/slide313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216" Type="http://schemas.openxmlformats.org/officeDocument/2006/relationships/slide" Target="slides/slide215.xml"/><Relationship Id="rId258" Type="http://schemas.openxmlformats.org/officeDocument/2006/relationships/slide" Target="slides/slide257.xml"/><Relationship Id="rId22" Type="http://schemas.openxmlformats.org/officeDocument/2006/relationships/slide" Target="slides/slide21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171" Type="http://schemas.openxmlformats.org/officeDocument/2006/relationships/slide" Target="slides/slide170.xml"/><Relationship Id="rId227" Type="http://schemas.openxmlformats.org/officeDocument/2006/relationships/slide" Target="slides/slide226.xml"/><Relationship Id="rId269" Type="http://schemas.openxmlformats.org/officeDocument/2006/relationships/slide" Target="slides/slide268.xml"/><Relationship Id="rId33" Type="http://schemas.openxmlformats.org/officeDocument/2006/relationships/slide" Target="slides/slide32.xml"/><Relationship Id="rId129" Type="http://schemas.openxmlformats.org/officeDocument/2006/relationships/slide" Target="slides/slide128.xml"/><Relationship Id="rId280" Type="http://schemas.openxmlformats.org/officeDocument/2006/relationships/slide" Target="slides/slide279.xml"/><Relationship Id="rId75" Type="http://schemas.openxmlformats.org/officeDocument/2006/relationships/slide" Target="slides/slide74.xml"/><Relationship Id="rId140" Type="http://schemas.openxmlformats.org/officeDocument/2006/relationships/slide" Target="slides/slide139.xml"/><Relationship Id="rId182" Type="http://schemas.openxmlformats.org/officeDocument/2006/relationships/slide" Target="slides/slide181.xml"/><Relationship Id="rId6" Type="http://schemas.openxmlformats.org/officeDocument/2006/relationships/slide" Target="slides/slide5.xml"/><Relationship Id="rId238" Type="http://schemas.openxmlformats.org/officeDocument/2006/relationships/slide" Target="slides/slide237.xml"/><Relationship Id="rId291" Type="http://schemas.openxmlformats.org/officeDocument/2006/relationships/slide" Target="slides/slide290.xml"/><Relationship Id="rId305" Type="http://schemas.openxmlformats.org/officeDocument/2006/relationships/slide" Target="slides/slide304.xml"/><Relationship Id="rId44" Type="http://schemas.openxmlformats.org/officeDocument/2006/relationships/slide" Target="slides/slide43.xml"/><Relationship Id="rId86" Type="http://schemas.openxmlformats.org/officeDocument/2006/relationships/slide" Target="slides/slide85.xml"/><Relationship Id="rId151" Type="http://schemas.openxmlformats.org/officeDocument/2006/relationships/slide" Target="slides/slide150.xml"/><Relationship Id="rId193" Type="http://schemas.openxmlformats.org/officeDocument/2006/relationships/slide" Target="slides/slide192.xml"/><Relationship Id="rId207" Type="http://schemas.openxmlformats.org/officeDocument/2006/relationships/slide" Target="slides/slide206.xml"/><Relationship Id="rId249" Type="http://schemas.openxmlformats.org/officeDocument/2006/relationships/slide" Target="slides/slide248.xml"/><Relationship Id="rId13" Type="http://schemas.openxmlformats.org/officeDocument/2006/relationships/slide" Target="slides/slide12.xml"/><Relationship Id="rId109" Type="http://schemas.openxmlformats.org/officeDocument/2006/relationships/slide" Target="slides/slide108.xml"/><Relationship Id="rId260" Type="http://schemas.openxmlformats.org/officeDocument/2006/relationships/slide" Target="slides/slide259.xml"/><Relationship Id="rId316" Type="http://schemas.openxmlformats.org/officeDocument/2006/relationships/slide" Target="slides/slide315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5-12-03T10:48:29.699" idx="1">
    <p:pos x="10" y="10"/>
    <p:text/>
  </p:cm>
</p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tr-TR" smtClean="0"/>
              <a:t>Asıl alt başlık stilini düzenlemek için tıklatın</a:t>
            </a:r>
            <a:endParaRPr lang="en-US"/>
          </a:p>
        </p:txBody>
      </p:sp>
      <p:sp>
        <p:nvSpPr>
          <p:cNvPr id="4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942FE9-0BE9-4AE8-B071-571C4341D806}" type="datetimeFigureOut">
              <a:rPr lang="tr-TR"/>
              <a:pPr>
                <a:defRPr/>
              </a:pPr>
              <a:t>13.01.2016</a:t>
            </a:fld>
            <a:endParaRPr lang="tr-TR"/>
          </a:p>
        </p:txBody>
      </p:sp>
      <p:sp>
        <p:nvSpPr>
          <p:cNvPr id="5" name="2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17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DEDD29-6E40-46EF-8FB3-2DDAD97D3D42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advTm="3000">
    <p:pull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13585F-8E90-43F6-9F70-8227DB7F812E}" type="datetimeFigureOut">
              <a:rPr lang="tr-TR"/>
              <a:pPr>
                <a:defRPr/>
              </a:pPr>
              <a:t>13.01.2016</a:t>
            </a:fld>
            <a:endParaRPr lang="tr-TR"/>
          </a:p>
        </p:txBody>
      </p:sp>
      <p:sp>
        <p:nvSpPr>
          <p:cNvPr id="5" name="2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17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6B1120-9F42-47E2-858B-221EF678CC7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advTm="3000">
    <p:pull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914402"/>
            <a:ext cx="2057400" cy="5211763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914402"/>
            <a:ext cx="6019800" cy="5211763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D1EE01-BF8A-47CC-857A-513BD96534BA}" type="datetimeFigureOut">
              <a:rPr lang="tr-TR"/>
              <a:pPr>
                <a:defRPr/>
              </a:pPr>
              <a:t>13.01.2016</a:t>
            </a:fld>
            <a:endParaRPr lang="tr-TR"/>
          </a:p>
        </p:txBody>
      </p:sp>
      <p:sp>
        <p:nvSpPr>
          <p:cNvPr id="5" name="2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17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64B401-C834-4C92-9211-FDF3977726F0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advTm="3000">
    <p:pull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786797-D3E9-41DB-BBCA-5ABFD6F4CF25}" type="datetimeFigureOut">
              <a:rPr lang="tr-TR"/>
              <a:pPr>
                <a:defRPr/>
              </a:pPr>
              <a:t>13.01.2016</a:t>
            </a:fld>
            <a:endParaRPr lang="tr-TR"/>
          </a:p>
        </p:txBody>
      </p:sp>
      <p:sp>
        <p:nvSpPr>
          <p:cNvPr id="5" name="2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17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001948-7089-4B69-B036-C37905379AF9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advTm="3000">
    <p:pull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0352" y="2704665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A9D3B-03EE-4BA7-8E14-EEACA3427C9A}" type="datetimeFigureOut">
              <a:rPr lang="tr-TR"/>
              <a:pPr>
                <a:defRPr/>
              </a:pPr>
              <a:t>13.01.2016</a:t>
            </a:fld>
            <a:endParaRPr lang="tr-TR"/>
          </a:p>
        </p:txBody>
      </p:sp>
      <p:sp>
        <p:nvSpPr>
          <p:cNvPr id="5" name="2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17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BDDA51-9D30-4EE7-8BE7-C81F8E4235D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advTm="3000">
    <p:pull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75DA1A-D456-4BEE-A4C5-1DEEC99D094A}" type="datetimeFigureOut">
              <a:rPr lang="tr-TR"/>
              <a:pPr>
                <a:defRPr/>
              </a:pPr>
              <a:t>13.01.2016</a:t>
            </a:fld>
            <a:endParaRPr lang="tr-TR"/>
          </a:p>
        </p:txBody>
      </p:sp>
      <p:sp>
        <p:nvSpPr>
          <p:cNvPr id="6" name="2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17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59E7A4-6C92-401B-BDD9-E57C95983BA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advTm="3000">
    <p:pull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1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6" y="1859758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1" y="2514601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6" y="2514601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7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A8BBBC-6F42-4684-9C8A-78C25490B9CC}" type="datetimeFigureOut">
              <a:rPr lang="tr-TR"/>
              <a:pPr>
                <a:defRPr/>
              </a:pPr>
              <a:t>13.01.2016</a:t>
            </a:fld>
            <a:endParaRPr lang="tr-TR"/>
          </a:p>
        </p:txBody>
      </p:sp>
      <p:sp>
        <p:nvSpPr>
          <p:cNvPr id="8" name="2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17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06D971-8E8E-4376-9E87-7CFB440B64FF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advTm="3000">
    <p:pull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2BFFCF-0225-4175-A654-7D0720188367}" type="datetimeFigureOut">
              <a:rPr lang="tr-TR"/>
              <a:pPr>
                <a:defRPr/>
              </a:pPr>
              <a:t>13.01.2016</a:t>
            </a:fld>
            <a:endParaRPr lang="tr-TR"/>
          </a:p>
        </p:txBody>
      </p:sp>
      <p:sp>
        <p:nvSpPr>
          <p:cNvPr id="4" name="2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17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C0D801-1675-4CDC-8D1F-20922975F095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advTm="3000">
    <p:pull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60EBDB-FD67-4DD7-94EA-4710F0ED231F}" type="datetimeFigureOut">
              <a:rPr lang="tr-TR"/>
              <a:pPr>
                <a:defRPr/>
              </a:pPr>
              <a:t>13.01.2016</a:t>
            </a:fld>
            <a:endParaRPr lang="tr-TR"/>
          </a:p>
        </p:txBody>
      </p:sp>
      <p:sp>
        <p:nvSpPr>
          <p:cNvPr id="3" name="2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17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E7FABA-1203-4C93-AEA5-6E03EDC09D21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advTm="3000">
    <p:pull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1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B26D0A-5603-4E20-BDD7-00C028F57AC4}" type="datetimeFigureOut">
              <a:rPr lang="tr-TR"/>
              <a:pPr>
                <a:defRPr/>
              </a:pPr>
              <a:t>13.01.2016</a:t>
            </a:fld>
            <a:endParaRPr lang="tr-TR"/>
          </a:p>
        </p:txBody>
      </p:sp>
      <p:sp>
        <p:nvSpPr>
          <p:cNvPr id="6" name="2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17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7B47C6-5860-46B1-ACCB-074015DD377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advTm="3000">
    <p:pull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8 Tek Köşesi Kesik ve Yuvarlatılmış Dikdörtgen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11 Dik Üçgen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9 Serbest Form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10 Serbest Form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1176997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tr-TR" noProof="0" smtClean="0"/>
              <a:t>Resim eklemek için simgeyi tıklatın</a:t>
            </a:r>
            <a:endParaRPr lang="en-US" noProof="0" dirty="0"/>
          </a:p>
        </p:txBody>
      </p:sp>
      <p:sp>
        <p:nvSpPr>
          <p:cNvPr id="9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505877-413F-4943-BB53-7EE9B98D956C}" type="datetimeFigureOut">
              <a:rPr lang="tr-TR"/>
              <a:pPr>
                <a:defRPr/>
              </a:pPr>
              <a:t>13.01.2016</a:t>
            </a:fld>
            <a:endParaRPr lang="tr-TR"/>
          </a:p>
        </p:txBody>
      </p:sp>
      <p:sp>
        <p:nvSpPr>
          <p:cNvPr id="10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11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4ACE91-DF37-40F2-A2B6-58CA972B6875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advTm="3000">
    <p:pull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8" name="8 Başlık Yer Tutucusu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  <a:endParaRPr lang="en-US" smtClean="0"/>
          </a:p>
        </p:txBody>
      </p:sp>
      <p:sp>
        <p:nvSpPr>
          <p:cNvPr id="1029" name="29 Metin Yer Tutucusu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smtClean="0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035583F-7DDF-4049-AADA-EC69C749DC8F}" type="datetimeFigureOut">
              <a:rPr lang="tr-TR"/>
              <a:pPr>
                <a:defRPr/>
              </a:pPr>
              <a:t>13.01.2016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D852C7E-5A4D-40DB-A4F6-84452E2EEB36}" type="slidenum">
              <a:rPr lang="tr-TR"/>
              <a:pPr>
                <a:defRPr/>
              </a:pPr>
              <a:t>‹#›</a:t>
            </a:fld>
            <a:endParaRPr lang="tr-TR"/>
          </a:p>
        </p:txBody>
      </p:sp>
      <p:grpSp>
        <p:nvGrpSpPr>
          <p:cNvPr id="1033" name="1 Grup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72" r:id="rId9"/>
    <p:sldLayoutId id="2147483663" r:id="rId10"/>
    <p:sldLayoutId id="2147483662" r:id="rId11"/>
  </p:sldLayoutIdLst>
  <p:transition advTm="3000">
    <p:pull dir="r"/>
  </p:transition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fontAlgn="base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fontAlgn="base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  <a:solidFill>
            <a:srgbClr val="00B050"/>
          </a:solidFill>
          <a:ln>
            <a:solidFill>
              <a:schemeClr val="accent1"/>
            </a:solidFill>
          </a:ln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5000" dirty="0" smtClean="0">
                <a:solidFill>
                  <a:srgbClr val="FF0000"/>
                </a:solidFill>
                <a:latin typeface="Comic Sans MS" pitchFamily="66" charset="0"/>
              </a:rPr>
              <a:t>GEVREKLİ İLKOKULU</a:t>
            </a:r>
            <a:r>
              <a:rPr lang="tr-TR" sz="5000" dirty="0" smtClean="0">
                <a:latin typeface="Comic Sans MS" pitchFamily="66" charset="0"/>
              </a:rPr>
              <a:t/>
            </a:r>
            <a:br>
              <a:rPr lang="tr-TR" sz="5000" dirty="0" smtClean="0">
                <a:latin typeface="Comic Sans MS" pitchFamily="66" charset="0"/>
              </a:rPr>
            </a:br>
            <a:r>
              <a:rPr lang="tr-TR" sz="5000" dirty="0" smtClean="0">
                <a:latin typeface="Comic Sans MS" pitchFamily="66" charset="0"/>
              </a:rPr>
              <a:t/>
            </a:r>
            <a:br>
              <a:rPr lang="tr-TR" sz="5000" dirty="0" smtClean="0">
                <a:latin typeface="Comic Sans MS" pitchFamily="66" charset="0"/>
              </a:rPr>
            </a:br>
            <a:r>
              <a:rPr lang="tr-TR" sz="5000" dirty="0" smtClean="0">
                <a:latin typeface="Comic Sans MS" pitchFamily="66" charset="0"/>
              </a:rPr>
              <a:t/>
            </a:r>
            <a:br>
              <a:rPr lang="tr-TR" sz="5000" dirty="0" smtClean="0">
                <a:latin typeface="Comic Sans MS" pitchFamily="66" charset="0"/>
              </a:rPr>
            </a:br>
            <a:r>
              <a:rPr lang="tr-TR" sz="5000" dirty="0" smtClean="0">
                <a:solidFill>
                  <a:srgbClr val="00B0F0"/>
                </a:solidFill>
                <a:latin typeface="Comic Sans MS" pitchFamily="66" charset="0"/>
              </a:rPr>
              <a:t>ERDOĞAN YAVUZ</a:t>
            </a:r>
            <a:r>
              <a:rPr lang="tr-TR" sz="5000" dirty="0" smtClean="0">
                <a:latin typeface="Comic Sans MS" pitchFamily="66" charset="0"/>
              </a:rPr>
              <a:t/>
            </a:r>
            <a:br>
              <a:rPr lang="tr-TR" sz="5000" dirty="0" smtClean="0">
                <a:latin typeface="Comic Sans MS" pitchFamily="66" charset="0"/>
              </a:rPr>
            </a:br>
            <a:r>
              <a:rPr lang="tr-TR" sz="5000" dirty="0" smtClean="0">
                <a:latin typeface="Comic Sans MS" pitchFamily="66" charset="0"/>
              </a:rPr>
              <a:t/>
            </a:r>
            <a:br>
              <a:rPr lang="tr-TR" sz="5000" dirty="0" smtClean="0">
                <a:latin typeface="Comic Sans MS" pitchFamily="66" charset="0"/>
              </a:rPr>
            </a:br>
            <a:r>
              <a:rPr lang="tr-TR" sz="5000" dirty="0" smtClean="0">
                <a:solidFill>
                  <a:srgbClr val="FFFF00"/>
                </a:solidFill>
                <a:latin typeface="Comic Sans MS" pitchFamily="66" charset="0"/>
              </a:rPr>
              <a:t>SINIF ÖĞRETMENİ</a:t>
            </a:r>
            <a:endParaRPr lang="tr-TR" sz="5000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3362325" y="3245128"/>
            <a:ext cx="205703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tr-TR" u="sng" dirty="0">
                <a:hlinkClick r:id="rId2"/>
              </a:rPr>
              <a:t>www.sorubak.com</a:t>
            </a:r>
            <a:endParaRPr lang="tr-TR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err="1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let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kel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kez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kaz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kar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kat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kay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kap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kas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kaş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kan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ley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kaç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kir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kit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kil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kin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kim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kır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kıt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kıs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kıl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err="1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lep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kış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kız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kor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koy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kop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kot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kok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kol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koş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koz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err="1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led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koç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kör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köy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kök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err="1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köş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köz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kur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kuş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kul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küt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leş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küp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küf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küs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kül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yem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yel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yem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yer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yar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yat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err="1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lez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yay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yap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yas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yak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yal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yaş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yaz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yan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err="1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yav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yık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err="1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len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yıl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yit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yiv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yut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yun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yük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yüz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yün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yor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yok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lir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yol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yoz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yön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sel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set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ses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sen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sar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sat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sap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lif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saf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sal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saz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saç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sır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sık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sız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sis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sil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siz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err="1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lik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sus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süz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süs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sor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sos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sol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son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sök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söz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dem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ea typeface="Times New Roman"/>
                <a:cs typeface="Times New Roman"/>
              </a:rPr>
              <a:t>lal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err="1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lis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del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err="1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dez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dar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dam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dal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dış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diş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diz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dip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err="1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dir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lor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duy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dur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duş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dün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dol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dön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ben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bey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bek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bel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err="1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loy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bez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ben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bay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bak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bal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bık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bir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bil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biz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but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loş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bul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buz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büz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bot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bol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boş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böl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şer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şen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şal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err="1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luş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şan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şık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şiş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şut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zar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zat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zan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err="1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zey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zır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zor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err="1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luk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çat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çay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çağ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çal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çan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çek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çiz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çim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çil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çok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err="1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lur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çök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çöl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çöp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gar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gaz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gam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ger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gel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gez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geç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tat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err="1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guz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güz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gür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güt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gül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gün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gör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göl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göz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göç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tay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cet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cep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cam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cip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cız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par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pay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pas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pat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pes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tim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pek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pil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pis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poz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her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hey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hep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hap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has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2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hak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err="1" smtClean="0">
                <a:highlight>
                  <a:srgbClr val="00FFFF"/>
                </a:highlight>
                <a:latin typeface="BİTİŞİK EĞİK EL YAZISI"/>
                <a:ea typeface="Times New Roman"/>
                <a:cs typeface="Times New Roman"/>
              </a:rPr>
              <a:t>lar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tır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3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haz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3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han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3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ham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3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hoş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3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hop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3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hız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3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hun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3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ver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3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var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3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vur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tap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3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fer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3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fes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3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far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3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fiş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3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fil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3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jel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3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jet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3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err="1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jan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3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son</a:t>
            </a:r>
            <a:endParaRPr lang="tr-TR" sz="30000" dirty="0"/>
          </a:p>
        </p:txBody>
      </p:sp>
      <p:sp>
        <p:nvSpPr>
          <p:cNvPr id="337922" name="Rectangle 2"/>
          <p:cNvSpPr>
            <a:spLocks noChangeArrowheads="1"/>
          </p:cNvSpPr>
          <p:nvPr/>
        </p:nvSpPr>
        <p:spPr bwMode="auto">
          <a:xfrm>
            <a:off x="3563938" y="6307416"/>
            <a:ext cx="205703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tr-TR" u="sng" dirty="0">
                <a:hlinkClick r:id="rId2"/>
              </a:rPr>
              <a:t>www.sorubak.com</a:t>
            </a:r>
            <a:endParaRPr lang="tr-TR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tas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taş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tak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tan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tam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taç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ter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tef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err="1" smtClean="0">
                <a:highlight>
                  <a:srgbClr val="00FFFF"/>
                </a:highlight>
                <a:latin typeface="BİTİŞİK EĞİK EL YAZISI"/>
                <a:ea typeface="Times New Roman"/>
                <a:cs typeface="Times New Roman"/>
              </a:rPr>
              <a:t>lat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tek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tel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tez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tem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ten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tip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tik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tiz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tim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err="1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tök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ea typeface="Times New Roman"/>
                <a:cs typeface="Times New Roman"/>
              </a:rPr>
              <a:t>lam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tuz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tur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tuş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tür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tüt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tüp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tüh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tül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tüm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net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ea typeface="Times New Roman"/>
                <a:cs typeface="Times New Roman"/>
              </a:rPr>
              <a:t>laf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nem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ney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nez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nem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nar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naz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nam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nem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nal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err="1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nil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ea typeface="Times New Roman"/>
                <a:cs typeface="Times New Roman"/>
              </a:rPr>
              <a:t>lav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err="1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nis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err="1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nız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err="1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nor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not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nur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ret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rey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ren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ray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raf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err="1" smtClean="0">
                <a:highlight>
                  <a:srgbClr val="00FFFF"/>
                </a:highlight>
                <a:latin typeface="BİTİŞİK EĞİK EL YAZISI"/>
                <a:ea typeface="Times New Roman"/>
                <a:cs typeface="Times New Roman"/>
              </a:rPr>
              <a:t>laz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err="1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rum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err="1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rim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err="1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mek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met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err="1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mek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err="1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meb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err="1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mer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mey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mat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mal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err="1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ler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err="1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man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mır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mit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mil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mor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muz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kek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ket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kep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0007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30000" dirty="0" smtClean="0">
                <a:highlight>
                  <a:srgbClr val="00FFFF"/>
                </a:highlight>
                <a:latin typeface="BİTİŞİK EĞİK EL YAZISI"/>
                <a:cs typeface="Times New Roman"/>
              </a:rPr>
              <a:t>kes</a:t>
            </a:r>
            <a:endParaRPr lang="tr-TR" sz="30000" dirty="0"/>
          </a:p>
        </p:txBody>
      </p:sp>
    </p:spTree>
  </p:cSld>
  <p:clrMapOvr>
    <a:masterClrMapping/>
  </p:clrMapOvr>
  <p:transition advTm="3000">
    <p:pull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505</TotalTime>
  <Words>321</Words>
  <Application>Microsoft Office PowerPoint</Application>
  <PresentationFormat>Ekran Gösterisi (4:3)</PresentationFormat>
  <Paragraphs>320</Paragraphs>
  <Slides>318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7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318</vt:i4>
      </vt:variant>
    </vt:vector>
  </HeadingPairs>
  <TitlesOfParts>
    <vt:vector size="326" baseType="lpstr">
      <vt:lpstr>Arial</vt:lpstr>
      <vt:lpstr>BİTİŞİK EĞİK EL YAZISI</vt:lpstr>
      <vt:lpstr>Calibri</vt:lpstr>
      <vt:lpstr>Comic Sans MS</vt:lpstr>
      <vt:lpstr>Constantia</vt:lpstr>
      <vt:lpstr>Times New Roman</vt:lpstr>
      <vt:lpstr>Wingdings 2</vt:lpstr>
      <vt:lpstr>Akış</vt:lpstr>
      <vt:lpstr>GEVREKLİ İLKOKULU   ERDOĞAN YAVUZ  SINIF ÖĞRETMENİ</vt:lpstr>
      <vt:lpstr>lal</vt:lpstr>
      <vt:lpstr>lar</vt:lpstr>
      <vt:lpstr>lat</vt:lpstr>
      <vt:lpstr>lam</vt:lpstr>
      <vt:lpstr>laf</vt:lpstr>
      <vt:lpstr>lav</vt:lpstr>
      <vt:lpstr>laz</vt:lpstr>
      <vt:lpstr>ler</vt:lpstr>
      <vt:lpstr>let</vt:lpstr>
      <vt:lpstr>ley</vt:lpstr>
      <vt:lpstr>lep</vt:lpstr>
      <vt:lpstr>led</vt:lpstr>
      <vt:lpstr>leş</vt:lpstr>
      <vt:lpstr>lez</vt:lpstr>
      <vt:lpstr>len</vt:lpstr>
      <vt:lpstr>lir</vt:lpstr>
      <vt:lpstr>lif</vt:lpstr>
      <vt:lpstr>lik</vt:lpstr>
      <vt:lpstr>lis</vt:lpstr>
      <vt:lpstr>lor</vt:lpstr>
      <vt:lpstr>loy</vt:lpstr>
      <vt:lpstr>loş</vt:lpstr>
      <vt:lpstr>luş</vt:lpstr>
      <vt:lpstr>luk</vt:lpstr>
      <vt:lpstr>lur</vt:lpstr>
      <vt:lpstr>tat</vt:lpstr>
      <vt:lpstr>tay</vt:lpstr>
      <vt:lpstr>tim</vt:lpstr>
      <vt:lpstr>tır</vt:lpstr>
      <vt:lpstr>tap</vt:lpstr>
      <vt:lpstr>tas</vt:lpstr>
      <vt:lpstr>taş</vt:lpstr>
      <vt:lpstr>tak</vt:lpstr>
      <vt:lpstr>tan</vt:lpstr>
      <vt:lpstr>tam</vt:lpstr>
      <vt:lpstr>taç</vt:lpstr>
      <vt:lpstr>ter</vt:lpstr>
      <vt:lpstr>tef</vt:lpstr>
      <vt:lpstr>tek</vt:lpstr>
      <vt:lpstr>tel</vt:lpstr>
      <vt:lpstr>tez</vt:lpstr>
      <vt:lpstr>tem</vt:lpstr>
      <vt:lpstr>ten</vt:lpstr>
      <vt:lpstr>tip</vt:lpstr>
      <vt:lpstr>tik</vt:lpstr>
      <vt:lpstr>tiz</vt:lpstr>
      <vt:lpstr>tim</vt:lpstr>
      <vt:lpstr>tök</vt:lpstr>
      <vt:lpstr>tuz</vt:lpstr>
      <vt:lpstr>tur</vt:lpstr>
      <vt:lpstr>tuş</vt:lpstr>
      <vt:lpstr>tür</vt:lpstr>
      <vt:lpstr>tüt</vt:lpstr>
      <vt:lpstr>tüp</vt:lpstr>
      <vt:lpstr>tüh</vt:lpstr>
      <vt:lpstr>tül</vt:lpstr>
      <vt:lpstr>tüm</vt:lpstr>
      <vt:lpstr>net</vt:lpstr>
      <vt:lpstr>nem</vt:lpstr>
      <vt:lpstr>ney</vt:lpstr>
      <vt:lpstr>nez</vt:lpstr>
      <vt:lpstr>nem</vt:lpstr>
      <vt:lpstr>nar</vt:lpstr>
      <vt:lpstr>naz</vt:lpstr>
      <vt:lpstr>nam</vt:lpstr>
      <vt:lpstr>nem</vt:lpstr>
      <vt:lpstr>nal</vt:lpstr>
      <vt:lpstr>nil</vt:lpstr>
      <vt:lpstr>nis</vt:lpstr>
      <vt:lpstr>nız</vt:lpstr>
      <vt:lpstr>nor</vt:lpstr>
      <vt:lpstr>not</vt:lpstr>
      <vt:lpstr>nur</vt:lpstr>
      <vt:lpstr>ret</vt:lpstr>
      <vt:lpstr>rey</vt:lpstr>
      <vt:lpstr>ren</vt:lpstr>
      <vt:lpstr>ray</vt:lpstr>
      <vt:lpstr>raf</vt:lpstr>
      <vt:lpstr>rum</vt:lpstr>
      <vt:lpstr>rim</vt:lpstr>
      <vt:lpstr>mek</vt:lpstr>
      <vt:lpstr>met</vt:lpstr>
      <vt:lpstr>mek</vt:lpstr>
      <vt:lpstr>meb</vt:lpstr>
      <vt:lpstr>mer</vt:lpstr>
      <vt:lpstr>mey</vt:lpstr>
      <vt:lpstr>mat</vt:lpstr>
      <vt:lpstr>mal</vt:lpstr>
      <vt:lpstr>man</vt:lpstr>
      <vt:lpstr>mır</vt:lpstr>
      <vt:lpstr>mit</vt:lpstr>
      <vt:lpstr>mil</vt:lpstr>
      <vt:lpstr>mor</vt:lpstr>
      <vt:lpstr>muz</vt:lpstr>
      <vt:lpstr>kek</vt:lpstr>
      <vt:lpstr>ket</vt:lpstr>
      <vt:lpstr>kep</vt:lpstr>
      <vt:lpstr>kes</vt:lpstr>
      <vt:lpstr>kel</vt:lpstr>
      <vt:lpstr>kez</vt:lpstr>
      <vt:lpstr>kaz</vt:lpstr>
      <vt:lpstr>kar</vt:lpstr>
      <vt:lpstr>kat</vt:lpstr>
      <vt:lpstr>kay</vt:lpstr>
      <vt:lpstr>kap</vt:lpstr>
      <vt:lpstr>kas</vt:lpstr>
      <vt:lpstr>kaş</vt:lpstr>
      <vt:lpstr>kan</vt:lpstr>
      <vt:lpstr>kaç</vt:lpstr>
      <vt:lpstr>kir</vt:lpstr>
      <vt:lpstr>kit</vt:lpstr>
      <vt:lpstr>kil</vt:lpstr>
      <vt:lpstr>kin</vt:lpstr>
      <vt:lpstr>kim</vt:lpstr>
      <vt:lpstr>kır</vt:lpstr>
      <vt:lpstr>kıt</vt:lpstr>
      <vt:lpstr>kıs</vt:lpstr>
      <vt:lpstr>kıl</vt:lpstr>
      <vt:lpstr>kış</vt:lpstr>
      <vt:lpstr>kız</vt:lpstr>
      <vt:lpstr>kor</vt:lpstr>
      <vt:lpstr>koy</vt:lpstr>
      <vt:lpstr>kop</vt:lpstr>
      <vt:lpstr>kot</vt:lpstr>
      <vt:lpstr>kok</vt:lpstr>
      <vt:lpstr>kol</vt:lpstr>
      <vt:lpstr>koş</vt:lpstr>
      <vt:lpstr>koz</vt:lpstr>
      <vt:lpstr>koç</vt:lpstr>
      <vt:lpstr>kör</vt:lpstr>
      <vt:lpstr>köy</vt:lpstr>
      <vt:lpstr>kök</vt:lpstr>
      <vt:lpstr>köş</vt:lpstr>
      <vt:lpstr>köz</vt:lpstr>
      <vt:lpstr>kur</vt:lpstr>
      <vt:lpstr>kuş</vt:lpstr>
      <vt:lpstr>kul</vt:lpstr>
      <vt:lpstr>küt</vt:lpstr>
      <vt:lpstr>küp</vt:lpstr>
      <vt:lpstr>küf</vt:lpstr>
      <vt:lpstr>küs</vt:lpstr>
      <vt:lpstr>kül</vt:lpstr>
      <vt:lpstr>yem</vt:lpstr>
      <vt:lpstr>yel</vt:lpstr>
      <vt:lpstr>yem</vt:lpstr>
      <vt:lpstr>yer</vt:lpstr>
      <vt:lpstr>yar</vt:lpstr>
      <vt:lpstr>yat</vt:lpstr>
      <vt:lpstr>yay</vt:lpstr>
      <vt:lpstr>yap</vt:lpstr>
      <vt:lpstr>yas</vt:lpstr>
      <vt:lpstr>yak</vt:lpstr>
      <vt:lpstr>yal</vt:lpstr>
      <vt:lpstr>yaş</vt:lpstr>
      <vt:lpstr>yaz</vt:lpstr>
      <vt:lpstr>yan</vt:lpstr>
      <vt:lpstr>yav</vt:lpstr>
      <vt:lpstr>yık</vt:lpstr>
      <vt:lpstr>yıl</vt:lpstr>
      <vt:lpstr>yit</vt:lpstr>
      <vt:lpstr>yiv</vt:lpstr>
      <vt:lpstr>yut</vt:lpstr>
      <vt:lpstr>yun</vt:lpstr>
      <vt:lpstr>yük</vt:lpstr>
      <vt:lpstr>yüz</vt:lpstr>
      <vt:lpstr>yün</vt:lpstr>
      <vt:lpstr>yor</vt:lpstr>
      <vt:lpstr>yok</vt:lpstr>
      <vt:lpstr>yol</vt:lpstr>
      <vt:lpstr>yoz</vt:lpstr>
      <vt:lpstr>yön</vt:lpstr>
      <vt:lpstr>sel</vt:lpstr>
      <vt:lpstr>set</vt:lpstr>
      <vt:lpstr>ses</vt:lpstr>
      <vt:lpstr>sen</vt:lpstr>
      <vt:lpstr>sar</vt:lpstr>
      <vt:lpstr>sat</vt:lpstr>
      <vt:lpstr>sap</vt:lpstr>
      <vt:lpstr>saf</vt:lpstr>
      <vt:lpstr>sal</vt:lpstr>
      <vt:lpstr>saz</vt:lpstr>
      <vt:lpstr>saç</vt:lpstr>
      <vt:lpstr>sır</vt:lpstr>
      <vt:lpstr>sık</vt:lpstr>
      <vt:lpstr>sız</vt:lpstr>
      <vt:lpstr>sis</vt:lpstr>
      <vt:lpstr>sil</vt:lpstr>
      <vt:lpstr>siz</vt:lpstr>
      <vt:lpstr>sus</vt:lpstr>
      <vt:lpstr>süz</vt:lpstr>
      <vt:lpstr>süs</vt:lpstr>
      <vt:lpstr>sor</vt:lpstr>
      <vt:lpstr>sos</vt:lpstr>
      <vt:lpstr>sol</vt:lpstr>
      <vt:lpstr>son</vt:lpstr>
      <vt:lpstr>sök</vt:lpstr>
      <vt:lpstr>söz</vt:lpstr>
      <vt:lpstr>dem</vt:lpstr>
      <vt:lpstr>del</vt:lpstr>
      <vt:lpstr>dez</vt:lpstr>
      <vt:lpstr>dar</vt:lpstr>
      <vt:lpstr>dam</vt:lpstr>
      <vt:lpstr>dal</vt:lpstr>
      <vt:lpstr>dış</vt:lpstr>
      <vt:lpstr>diş</vt:lpstr>
      <vt:lpstr>diz</vt:lpstr>
      <vt:lpstr>dip</vt:lpstr>
      <vt:lpstr>dir</vt:lpstr>
      <vt:lpstr>duy</vt:lpstr>
      <vt:lpstr>dur</vt:lpstr>
      <vt:lpstr>duş</vt:lpstr>
      <vt:lpstr>dün</vt:lpstr>
      <vt:lpstr>dol</vt:lpstr>
      <vt:lpstr>dön</vt:lpstr>
      <vt:lpstr>ben</vt:lpstr>
      <vt:lpstr>bey</vt:lpstr>
      <vt:lpstr>bek</vt:lpstr>
      <vt:lpstr>bel</vt:lpstr>
      <vt:lpstr>bez</vt:lpstr>
      <vt:lpstr>ben</vt:lpstr>
      <vt:lpstr>bay</vt:lpstr>
      <vt:lpstr>bak</vt:lpstr>
      <vt:lpstr>bal</vt:lpstr>
      <vt:lpstr>bık</vt:lpstr>
      <vt:lpstr>bir</vt:lpstr>
      <vt:lpstr>bil</vt:lpstr>
      <vt:lpstr>biz</vt:lpstr>
      <vt:lpstr>but</vt:lpstr>
      <vt:lpstr>bul</vt:lpstr>
      <vt:lpstr>buz</vt:lpstr>
      <vt:lpstr>büz</vt:lpstr>
      <vt:lpstr>bot</vt:lpstr>
      <vt:lpstr>bol</vt:lpstr>
      <vt:lpstr>boş</vt:lpstr>
      <vt:lpstr>böl</vt:lpstr>
      <vt:lpstr>şer</vt:lpstr>
      <vt:lpstr>şen</vt:lpstr>
      <vt:lpstr>şal</vt:lpstr>
      <vt:lpstr>şan</vt:lpstr>
      <vt:lpstr>şık</vt:lpstr>
      <vt:lpstr>şiş</vt:lpstr>
      <vt:lpstr>şut</vt:lpstr>
      <vt:lpstr>zar</vt:lpstr>
      <vt:lpstr>zat</vt:lpstr>
      <vt:lpstr>zan</vt:lpstr>
      <vt:lpstr>zey</vt:lpstr>
      <vt:lpstr>zır</vt:lpstr>
      <vt:lpstr>zor</vt:lpstr>
      <vt:lpstr>çat</vt:lpstr>
      <vt:lpstr>çay</vt:lpstr>
      <vt:lpstr>çağ</vt:lpstr>
      <vt:lpstr>çal</vt:lpstr>
      <vt:lpstr>çan</vt:lpstr>
      <vt:lpstr>çek</vt:lpstr>
      <vt:lpstr>çiz</vt:lpstr>
      <vt:lpstr>çim</vt:lpstr>
      <vt:lpstr>çil</vt:lpstr>
      <vt:lpstr>çok</vt:lpstr>
      <vt:lpstr>çök</vt:lpstr>
      <vt:lpstr>çöl</vt:lpstr>
      <vt:lpstr>çöp</vt:lpstr>
      <vt:lpstr>gar</vt:lpstr>
      <vt:lpstr>gaz</vt:lpstr>
      <vt:lpstr>gam</vt:lpstr>
      <vt:lpstr>ger</vt:lpstr>
      <vt:lpstr>gel</vt:lpstr>
      <vt:lpstr>gez</vt:lpstr>
      <vt:lpstr>geç</vt:lpstr>
      <vt:lpstr>guz</vt:lpstr>
      <vt:lpstr>güz</vt:lpstr>
      <vt:lpstr>gür</vt:lpstr>
      <vt:lpstr>güt</vt:lpstr>
      <vt:lpstr>gül</vt:lpstr>
      <vt:lpstr>gün</vt:lpstr>
      <vt:lpstr>gör</vt:lpstr>
      <vt:lpstr>göl</vt:lpstr>
      <vt:lpstr>göz</vt:lpstr>
      <vt:lpstr>göç</vt:lpstr>
      <vt:lpstr>cet</vt:lpstr>
      <vt:lpstr>cep</vt:lpstr>
      <vt:lpstr>cam</vt:lpstr>
      <vt:lpstr>cip</vt:lpstr>
      <vt:lpstr>cız</vt:lpstr>
      <vt:lpstr>par</vt:lpstr>
      <vt:lpstr>pay</vt:lpstr>
      <vt:lpstr>pas</vt:lpstr>
      <vt:lpstr>pat</vt:lpstr>
      <vt:lpstr>pes</vt:lpstr>
      <vt:lpstr>pek</vt:lpstr>
      <vt:lpstr>pil</vt:lpstr>
      <vt:lpstr>pis</vt:lpstr>
      <vt:lpstr>poz</vt:lpstr>
      <vt:lpstr>her</vt:lpstr>
      <vt:lpstr>hey</vt:lpstr>
      <vt:lpstr>hep</vt:lpstr>
      <vt:lpstr>hap</vt:lpstr>
      <vt:lpstr>has</vt:lpstr>
      <vt:lpstr>hak</vt:lpstr>
      <vt:lpstr>haz</vt:lpstr>
      <vt:lpstr>han</vt:lpstr>
      <vt:lpstr>ham</vt:lpstr>
      <vt:lpstr>hoş</vt:lpstr>
      <vt:lpstr>hop</vt:lpstr>
      <vt:lpstr>hız</vt:lpstr>
      <vt:lpstr>hun</vt:lpstr>
      <vt:lpstr>ver</vt:lpstr>
      <vt:lpstr>var</vt:lpstr>
      <vt:lpstr>vur</vt:lpstr>
      <vt:lpstr>fer</vt:lpstr>
      <vt:lpstr>fes</vt:lpstr>
      <vt:lpstr>far</vt:lpstr>
      <vt:lpstr>fiş</vt:lpstr>
      <vt:lpstr>fil</vt:lpstr>
      <vt:lpstr>jel</vt:lpstr>
      <vt:lpstr>jet</vt:lpstr>
      <vt:lpstr>jan</vt:lpstr>
      <vt:lpstr>son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1-a</dc:creator>
  <cp:keywords>www.sorubak.com</cp:keywords>
  <dc:description>www.sorubak.com</dc:description>
  <cp:lastModifiedBy>doğan</cp:lastModifiedBy>
  <cp:revision>38</cp:revision>
  <dcterms:created xsi:type="dcterms:W3CDTF">2015-11-24T08:44:44Z</dcterms:created>
  <dcterms:modified xsi:type="dcterms:W3CDTF">2016-01-13T21:22:32Z</dcterms:modified>
</cp:coreProperties>
</file>