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Tema Uygulanmış Stil 2 - Vurgu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ema Uygulanmış Stil 1 - Vurgu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AC7A1-4DDA-4004-A135-F1321EE08F2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50794-FF9C-4511-B1EB-126FB2B1B9F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4635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50794-FF9C-4511-B1EB-126FB2B1B9FA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311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203454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{18603FDC-E32A-4AB5-989C-0864C3EAD2B8}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el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al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il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ol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ul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ıl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öl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ül</a:t>
                      </a:r>
                      <a:endParaRPr lang="tr-TR" sz="4400" b="0" i="0" u="none" strike="noStrike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et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at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it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ot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ut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ıt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öt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üt</a:t>
                      </a:r>
                      <a:endParaRPr lang="tr-TR" sz="4400" b="0" i="0" u="none" strike="noStrike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en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an</a:t>
                      </a:r>
                      <a:endParaRPr lang="tr-TR" sz="4400" b="0" i="0" u="none" strike="noStrike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in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on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un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ın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ön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ün</a:t>
                      </a:r>
                      <a:endParaRPr lang="tr-TR" sz="4400" b="0" i="0" u="none" strike="noStrike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260648"/>
          <a:ext cx="9144000" cy="23488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er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ar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ir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ür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em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am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im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om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um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ım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öm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üm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ek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ak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ik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ok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uk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ık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ök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ük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20345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ey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iy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üy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es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as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is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os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us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ısı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ös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üs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ed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ad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id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od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ud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ıd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öd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üd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20345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eb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ib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üb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iş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443865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az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iz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oz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uz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ız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öz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üz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23488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eç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aç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iç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oç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uç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ıç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öç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üç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eg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ag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ig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og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ug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ıg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ög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üg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  <a:tr h="782960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ec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ac</a:t>
                      </a:r>
                      <a:endParaRPr lang="tr-TR" sz="4400" b="0" i="0" u="none" strike="noStrike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ic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oc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uc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ıc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öc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solidFill>
                            <a:srgbClr val="FF0000"/>
                          </a:solidFill>
                          <a:latin typeface="Hand writing Mutlu" pitchFamily="2" charset="0"/>
                        </a:rPr>
                        <a:t>üc</a:t>
                      </a:r>
                      <a:endParaRPr lang="tr-TR" sz="4400" b="0" i="0" u="none" strike="noStrike" dirty="0">
                        <a:solidFill>
                          <a:srgbClr val="FF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2708919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902973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ep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ip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üp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</a:tr>
              <a:tr h="902973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eh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ah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ih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oh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uh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ıh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öh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üh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</a:tr>
              <a:tr h="902973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eğ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>
                          <a:latin typeface="Hand writing Mutlu" pitchFamily="2" charset="0"/>
                        </a:rPr>
                        <a:t>ağ</a:t>
                      </a:r>
                      <a:endParaRPr lang="tr-TR" sz="4400" b="0" i="0" u="none" strike="noStrike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>
                          <a:latin typeface="Hand writing Mutlu" pitchFamily="2" charset="0"/>
                        </a:rPr>
                        <a:t>iğ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oğ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uğ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ığ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öğ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u="none" strike="noStrike" dirty="0" err="1">
                          <a:latin typeface="Hand writing Mutlu" pitchFamily="2" charset="0"/>
                        </a:rPr>
                        <a:t>üğ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 pitchFamily="2" charset="0"/>
                      </a:endParaRPr>
                    </a:p>
                  </a:txBody>
                  <a:tcPr marL="7620" marR="7620" marT="7620" marB="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332656"/>
          <a:ext cx="9144000" cy="2564904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854968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>
                          <a:solidFill>
                            <a:srgbClr val="000000"/>
                          </a:solidFill>
                          <a:latin typeface="Hand writing Mutlu"/>
                        </a:rPr>
                        <a:t>ev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av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iv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ov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uv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ıv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öv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üv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854968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ef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>
                          <a:solidFill>
                            <a:srgbClr val="000000"/>
                          </a:solidFill>
                          <a:latin typeface="Hand writing Mutlu"/>
                        </a:rPr>
                        <a:t>af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if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of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uf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ıf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öf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üf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854968"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>
                          <a:solidFill>
                            <a:srgbClr val="000000"/>
                          </a:solidFill>
                          <a:latin typeface="Hand writing Mutlu"/>
                        </a:rPr>
                        <a:t>ej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aj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ij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oj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uj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ıj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öj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4400" b="0" i="0" u="none" strike="noStrike" dirty="0" err="1">
                          <a:solidFill>
                            <a:srgbClr val="000000"/>
                          </a:solidFill>
                          <a:latin typeface="Hand writing Mutlu"/>
                        </a:rPr>
                        <a:t>üj</a:t>
                      </a:r>
                      <a:endParaRPr lang="tr-TR" sz="4400" b="0" i="0" u="none" strike="noStrike" dirty="0">
                        <a:solidFill>
                          <a:srgbClr val="000000"/>
                        </a:solidFill>
                        <a:latin typeface="Hand writing Mutlu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170</Words>
  <Application>Microsoft Office PowerPoint</Application>
  <PresentationFormat>Ekran Gösterisi (4:3)</PresentationFormat>
  <Paragraphs>170</Paragraphs>
  <Slides>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2013-12-29T21:36:05Z</dcterms:created>
  <dcterms:modified xsi:type="dcterms:W3CDTF">2015-11-26T21:28:00Z</dcterms:modified>
</cp:coreProperties>
</file>