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63" r:id="rId3"/>
    <p:sldId id="265" r:id="rId4"/>
    <p:sldId id="266" r:id="rId5"/>
    <p:sldId id="267" r:id="rId6"/>
    <p:sldId id="268" r:id="rId7"/>
    <p:sldId id="269" r:id="rId8"/>
    <p:sldId id="270" r:id="rId9"/>
    <p:sldId id="271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9C28A-BC72-4CD5-8493-3DB572635005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835224-5B27-4FC3-B706-ED1D5ACDE8E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8041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35224-5B27-4FC3-B706-ED1D5ACDE8E0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9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DF4A7-DEAF-4677-909C-39406F5C984A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3C91F-FA43-4F14-9DE6-6657E591D467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2DC8C-3F57-416A-B647-D003B0AF1EE0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50D6-52F0-43B5-A52B-BE95897A9776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B067-FD12-43D2-8C5B-2A9623F97A8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A73FC-78D1-4264-9CB9-088DD2769002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6FC3A-6FC0-4EA0-A646-E7220C3EF41A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BD2DA-267C-4B89-8389-3CE1C8ACE00D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52572-7451-49E8-9A16-620AC09A706C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7350-74D3-45E1-A518-E5E7F0292AB2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CC2D-4109-48AC-865E-4A3342E88C6B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D7CDE-475C-4D38-B25A-06926C941007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35880" y="404665"/>
            <a:ext cx="847225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Manisa </a:t>
            </a:r>
            <a:r>
              <a:rPr lang="tr-TR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  <a:r>
              <a:rPr lang="tr-TR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arzanı</a:t>
            </a:r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Ahmet Bedevi İlkokulu</a:t>
            </a:r>
          </a:p>
          <a:p>
            <a:pPr algn="ctr"/>
            <a:r>
              <a:rPr lang="tr-T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1/E Sınıfı</a:t>
            </a:r>
          </a:p>
          <a:p>
            <a:pPr algn="ctr"/>
            <a:r>
              <a:rPr lang="tr-T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Açık  Heceler</a:t>
            </a:r>
            <a:endParaRPr lang="tr-TR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Yuvarlatılmış Dikdörtgen"/>
          <p:cNvSpPr/>
          <p:nvPr/>
        </p:nvSpPr>
        <p:spPr>
          <a:xfrm>
            <a:off x="0" y="26064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23528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1475656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1763688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771800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3059832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067944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355976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436096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5724128" y="332656"/>
            <a:ext cx="1043608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6804248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092280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0" y="134076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323528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1475656" y="134076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1763688" y="134076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2771800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059832" y="1340768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139952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427984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508104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5796136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876256" y="134076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164288" y="1340768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0" y="242088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323528" y="2420888"/>
            <a:ext cx="755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1475656" y="242088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1763688" y="2420888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2771800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3059832" y="242088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4139952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4427984" y="242088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5508104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5796136" y="2420888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6876256" y="242088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7164288" y="2420888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2" name="5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53" name="52 Yuvarlatılmış Dikdörtgen"/>
          <p:cNvSpPr/>
          <p:nvPr/>
        </p:nvSpPr>
        <p:spPr>
          <a:xfrm>
            <a:off x="0" y="3429000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4" name="53 Yuvarlatılmış Dikdörtgen"/>
          <p:cNvSpPr/>
          <p:nvPr/>
        </p:nvSpPr>
        <p:spPr>
          <a:xfrm>
            <a:off x="323528" y="3429000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5" name="54 Yuvarlatılmış Dikdörtgen"/>
          <p:cNvSpPr/>
          <p:nvPr/>
        </p:nvSpPr>
        <p:spPr>
          <a:xfrm>
            <a:off x="1403648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6" name="55 Yuvarlatılmış Dikdörtgen"/>
          <p:cNvSpPr/>
          <p:nvPr/>
        </p:nvSpPr>
        <p:spPr>
          <a:xfrm>
            <a:off x="1691680" y="3429000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7" name="56 Yuvarlatılmış Dikdörtgen"/>
          <p:cNvSpPr/>
          <p:nvPr/>
        </p:nvSpPr>
        <p:spPr>
          <a:xfrm>
            <a:off x="2771800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Yuvarlatılmış Dikdörtgen"/>
          <p:cNvSpPr/>
          <p:nvPr/>
        </p:nvSpPr>
        <p:spPr>
          <a:xfrm>
            <a:off x="3059832" y="3429000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0"/>
      <p:bldP spid="57" grpId="0" animBg="1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Yuvarlatılmış Dikdörtgen"/>
          <p:cNvSpPr/>
          <p:nvPr/>
        </p:nvSpPr>
        <p:spPr>
          <a:xfrm>
            <a:off x="0" y="26064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67544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1475656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1979712" y="26064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771800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3203848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067944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499992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436096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5868144" y="332656"/>
            <a:ext cx="899592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6804248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308304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0" y="134076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467544" y="134076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1475656" y="134076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1979712" y="134076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2771800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203848" y="134076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139952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644008" y="134076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508104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012160" y="134076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876256" y="134076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380312" y="134076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0" y="242088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467544" y="2420888"/>
            <a:ext cx="6115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1475656" y="242088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1907704" y="2420888"/>
            <a:ext cx="68458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2771800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3203848" y="242088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4139952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4572000" y="242088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5508104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5940152" y="242088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6876256" y="242088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7380312" y="242088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2" name="5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53" name="52 Yuvarlatılmış Dikdörtgen"/>
          <p:cNvSpPr/>
          <p:nvPr/>
        </p:nvSpPr>
        <p:spPr>
          <a:xfrm>
            <a:off x="0" y="3429000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4" name="53 Yuvarlatılmış Dikdörtgen"/>
          <p:cNvSpPr/>
          <p:nvPr/>
        </p:nvSpPr>
        <p:spPr>
          <a:xfrm>
            <a:off x="467544" y="3429000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5" name="54 Yuvarlatılmış Dikdörtgen"/>
          <p:cNvSpPr/>
          <p:nvPr/>
        </p:nvSpPr>
        <p:spPr>
          <a:xfrm>
            <a:off x="1403648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6" name="55 Yuvarlatılmış Dikdörtgen"/>
          <p:cNvSpPr/>
          <p:nvPr/>
        </p:nvSpPr>
        <p:spPr>
          <a:xfrm>
            <a:off x="1835696" y="3429000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7" name="56 Yuvarlatılmış Dikdörtgen"/>
          <p:cNvSpPr/>
          <p:nvPr/>
        </p:nvSpPr>
        <p:spPr>
          <a:xfrm>
            <a:off x="2771800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Yuvarlatılmış Dikdörtgen"/>
          <p:cNvSpPr/>
          <p:nvPr/>
        </p:nvSpPr>
        <p:spPr>
          <a:xfrm>
            <a:off x="3203848" y="3429000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0"/>
      <p:bldP spid="57" grpId="0" animBg="1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Yuvarlatılmış Dikdörtgen"/>
          <p:cNvSpPr/>
          <p:nvPr/>
        </p:nvSpPr>
        <p:spPr>
          <a:xfrm>
            <a:off x="0" y="26064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23528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1475656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1763688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771800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3059832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067944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355976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436096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5724128" y="332656"/>
            <a:ext cx="1043608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6804248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092280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0" y="134076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323528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1475656" y="134076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1763688" y="134076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2771800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059832" y="1340768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139952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427984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508104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5796136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876256" y="134076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164288" y="1340768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0" y="242088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323528" y="2420888"/>
            <a:ext cx="755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1475656" y="242088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1763688" y="2420888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2771800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3059832" y="242088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4139952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4427984" y="242088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5508104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5796136" y="2420888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6876256" y="242088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7164288" y="2420888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2" name="5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53" name="52 Yuvarlatılmış Dikdörtgen"/>
          <p:cNvSpPr/>
          <p:nvPr/>
        </p:nvSpPr>
        <p:spPr>
          <a:xfrm>
            <a:off x="0" y="3429000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4" name="53 Yuvarlatılmış Dikdörtgen"/>
          <p:cNvSpPr/>
          <p:nvPr/>
        </p:nvSpPr>
        <p:spPr>
          <a:xfrm>
            <a:off x="323528" y="3429000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5" name="54 Yuvarlatılmış Dikdörtgen"/>
          <p:cNvSpPr/>
          <p:nvPr/>
        </p:nvSpPr>
        <p:spPr>
          <a:xfrm>
            <a:off x="1403648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6" name="55 Yuvarlatılmış Dikdörtgen"/>
          <p:cNvSpPr/>
          <p:nvPr/>
        </p:nvSpPr>
        <p:spPr>
          <a:xfrm>
            <a:off x="1691680" y="3429000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7" name="56 Yuvarlatılmış Dikdörtgen"/>
          <p:cNvSpPr/>
          <p:nvPr/>
        </p:nvSpPr>
        <p:spPr>
          <a:xfrm>
            <a:off x="2771800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Yuvarlatılmış Dikdörtgen"/>
          <p:cNvSpPr/>
          <p:nvPr/>
        </p:nvSpPr>
        <p:spPr>
          <a:xfrm>
            <a:off x="3059832" y="3429000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0"/>
      <p:bldP spid="57" grpId="0" animBg="1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Yuvarlatılmış Dikdörtgen"/>
          <p:cNvSpPr/>
          <p:nvPr/>
        </p:nvSpPr>
        <p:spPr>
          <a:xfrm>
            <a:off x="0" y="26064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95536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1475656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1907704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771800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3203848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067944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499992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436096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5868144" y="332656"/>
            <a:ext cx="899592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6804248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236296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0" y="134076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395536" y="134076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1475656" y="134076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1907704" y="134076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2771800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203848" y="134076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139952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572000" y="134076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508104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5940152" y="134076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876256" y="134076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308304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0" y="242088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395536" y="2420888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1475656" y="242088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1907704" y="2420888"/>
            <a:ext cx="68458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2771800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3203848" y="242088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4139952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4572000" y="242088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5508104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5940152" y="242088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6876256" y="242088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7308304" y="242088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2" name="5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53" name="52 Yuvarlatılmış Dikdörtgen"/>
          <p:cNvSpPr/>
          <p:nvPr/>
        </p:nvSpPr>
        <p:spPr>
          <a:xfrm>
            <a:off x="0" y="3429000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4" name="53 Yuvarlatılmış Dikdörtgen"/>
          <p:cNvSpPr/>
          <p:nvPr/>
        </p:nvSpPr>
        <p:spPr>
          <a:xfrm>
            <a:off x="395536" y="3429000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5" name="54 Yuvarlatılmış Dikdörtgen"/>
          <p:cNvSpPr/>
          <p:nvPr/>
        </p:nvSpPr>
        <p:spPr>
          <a:xfrm>
            <a:off x="1403648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6" name="55 Yuvarlatılmış Dikdörtgen"/>
          <p:cNvSpPr/>
          <p:nvPr/>
        </p:nvSpPr>
        <p:spPr>
          <a:xfrm>
            <a:off x="1835696" y="3429000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7" name="56 Yuvarlatılmış Dikdörtgen"/>
          <p:cNvSpPr/>
          <p:nvPr/>
        </p:nvSpPr>
        <p:spPr>
          <a:xfrm>
            <a:off x="2771800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Yuvarlatılmış Dikdörtgen"/>
          <p:cNvSpPr/>
          <p:nvPr/>
        </p:nvSpPr>
        <p:spPr>
          <a:xfrm>
            <a:off x="3203848" y="3429000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0"/>
      <p:bldP spid="57" grpId="0" animBg="1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Yuvarlatılmış Dikdörtgen"/>
          <p:cNvSpPr/>
          <p:nvPr/>
        </p:nvSpPr>
        <p:spPr>
          <a:xfrm>
            <a:off x="0" y="26064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39552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1475656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1979712" y="26064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771800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3275856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067944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572000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436096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5940152" y="332656"/>
            <a:ext cx="827584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6804248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308304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0" y="134076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539552" y="134076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1475656" y="134076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1979712" y="134076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2771800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275856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139952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644008" y="134076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508104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012160" y="134076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876256" y="134076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380312" y="134076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0" y="242088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467544" y="2420888"/>
            <a:ext cx="6115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1475656" y="242088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1979712" y="2420888"/>
            <a:ext cx="612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2771800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3275856" y="242088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4139952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4644008" y="242088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5508104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6012160" y="242088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6876256" y="242088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7380312" y="242088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2" name="5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53" name="52 Yuvarlatılmış Dikdörtgen"/>
          <p:cNvSpPr/>
          <p:nvPr/>
        </p:nvSpPr>
        <p:spPr>
          <a:xfrm>
            <a:off x="0" y="3429000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4" name="53 Yuvarlatılmış Dikdörtgen"/>
          <p:cNvSpPr/>
          <p:nvPr/>
        </p:nvSpPr>
        <p:spPr>
          <a:xfrm>
            <a:off x="539552" y="3429000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5" name="54 Yuvarlatılmış Dikdörtgen"/>
          <p:cNvSpPr/>
          <p:nvPr/>
        </p:nvSpPr>
        <p:spPr>
          <a:xfrm>
            <a:off x="1403648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6" name="55 Yuvarlatılmış Dikdörtgen"/>
          <p:cNvSpPr/>
          <p:nvPr/>
        </p:nvSpPr>
        <p:spPr>
          <a:xfrm>
            <a:off x="1907704" y="3429000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7" name="56 Yuvarlatılmış Dikdörtgen"/>
          <p:cNvSpPr/>
          <p:nvPr/>
        </p:nvSpPr>
        <p:spPr>
          <a:xfrm>
            <a:off x="2771800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Yuvarlatılmış Dikdörtgen"/>
          <p:cNvSpPr/>
          <p:nvPr/>
        </p:nvSpPr>
        <p:spPr>
          <a:xfrm>
            <a:off x="3275856" y="3429000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0"/>
      <p:bldP spid="57" grpId="0" animBg="1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Yuvarlatılmış Dikdörtgen"/>
          <p:cNvSpPr/>
          <p:nvPr/>
        </p:nvSpPr>
        <p:spPr>
          <a:xfrm>
            <a:off x="0" y="26064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23528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1475656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1763688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771800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3059832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067944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355976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436096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5724128" y="332656"/>
            <a:ext cx="1043608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6804248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092280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0" y="134076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323528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1475656" y="134076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1763688" y="134076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2771800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059832" y="1340768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139952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427984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508104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5796136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876256" y="134076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164288" y="1340768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0" y="242088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323528" y="2420888"/>
            <a:ext cx="755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1475656" y="242088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1763688" y="2420888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2771800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3059832" y="242088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4139952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4427984" y="242088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5508104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5796136" y="2420888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6876256" y="242088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7164288" y="2420888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2" name="5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53" name="52 Yuvarlatılmış Dikdörtgen"/>
          <p:cNvSpPr/>
          <p:nvPr/>
        </p:nvSpPr>
        <p:spPr>
          <a:xfrm>
            <a:off x="0" y="3429000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4" name="53 Yuvarlatılmış Dikdörtgen"/>
          <p:cNvSpPr/>
          <p:nvPr/>
        </p:nvSpPr>
        <p:spPr>
          <a:xfrm>
            <a:off x="323528" y="3429000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5" name="54 Yuvarlatılmış Dikdörtgen"/>
          <p:cNvSpPr/>
          <p:nvPr/>
        </p:nvSpPr>
        <p:spPr>
          <a:xfrm>
            <a:off x="1403648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6" name="55 Yuvarlatılmış Dikdörtgen"/>
          <p:cNvSpPr/>
          <p:nvPr/>
        </p:nvSpPr>
        <p:spPr>
          <a:xfrm>
            <a:off x="1691680" y="3429000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7" name="56 Yuvarlatılmış Dikdörtgen"/>
          <p:cNvSpPr/>
          <p:nvPr/>
        </p:nvSpPr>
        <p:spPr>
          <a:xfrm>
            <a:off x="2771800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Yuvarlatılmış Dikdörtgen"/>
          <p:cNvSpPr/>
          <p:nvPr/>
        </p:nvSpPr>
        <p:spPr>
          <a:xfrm>
            <a:off x="3059832" y="3429000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0"/>
      <p:bldP spid="57" grpId="0" animBg="1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Yuvarlatılmış Dikdörtgen"/>
          <p:cNvSpPr/>
          <p:nvPr/>
        </p:nvSpPr>
        <p:spPr>
          <a:xfrm>
            <a:off x="0" y="26064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95536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1475656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1907704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771800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3203848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067944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499992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436096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5868144" y="332656"/>
            <a:ext cx="899592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6804248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236296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0" y="134076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395536" y="134076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1475656" y="134076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1907704" y="134076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2771800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203848" y="134076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139952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572000" y="134076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508104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5940152" y="134076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876256" y="134076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308304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0" y="242088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395536" y="2420888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1475656" y="242088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1907704" y="2420888"/>
            <a:ext cx="68458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2771800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3203848" y="242088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4139952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4572000" y="242088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5508104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5940152" y="242088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6876256" y="242088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7308304" y="242088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2" name="5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53" name="52 Yuvarlatılmış Dikdörtgen"/>
          <p:cNvSpPr/>
          <p:nvPr/>
        </p:nvSpPr>
        <p:spPr>
          <a:xfrm>
            <a:off x="0" y="3429000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4" name="53 Yuvarlatılmış Dikdörtgen"/>
          <p:cNvSpPr/>
          <p:nvPr/>
        </p:nvSpPr>
        <p:spPr>
          <a:xfrm>
            <a:off x="395536" y="3429000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5" name="54 Yuvarlatılmış Dikdörtgen"/>
          <p:cNvSpPr/>
          <p:nvPr/>
        </p:nvSpPr>
        <p:spPr>
          <a:xfrm>
            <a:off x="1403648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6" name="55 Yuvarlatılmış Dikdörtgen"/>
          <p:cNvSpPr/>
          <p:nvPr/>
        </p:nvSpPr>
        <p:spPr>
          <a:xfrm>
            <a:off x="1835696" y="3429000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7" name="56 Yuvarlatılmış Dikdörtgen"/>
          <p:cNvSpPr/>
          <p:nvPr/>
        </p:nvSpPr>
        <p:spPr>
          <a:xfrm>
            <a:off x="2771800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Yuvarlatılmış Dikdörtgen"/>
          <p:cNvSpPr/>
          <p:nvPr/>
        </p:nvSpPr>
        <p:spPr>
          <a:xfrm>
            <a:off x="3203848" y="3429000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0"/>
      <p:bldP spid="57" grpId="0" animBg="1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Yuvarlatılmış Dikdörtgen"/>
          <p:cNvSpPr/>
          <p:nvPr/>
        </p:nvSpPr>
        <p:spPr>
          <a:xfrm>
            <a:off x="0" y="26064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39552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1475656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1979712" y="26064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2771800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3275856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067944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572000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436096" y="26064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5940152" y="332656"/>
            <a:ext cx="827584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6804248" y="26064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308304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0" y="134076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539552" y="134076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1475656" y="134076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1979712" y="134076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2771800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275856" y="134076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139952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644008" y="134076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508104" y="134076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012160" y="134076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876256" y="134076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380312" y="134076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0" y="2420888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467544" y="2420888"/>
            <a:ext cx="6115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1475656" y="2420888"/>
            <a:ext cx="12241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1979712" y="2420888"/>
            <a:ext cx="612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2771800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3275856" y="242088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4139952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4644008" y="242088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5508104" y="2420888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6012160" y="242088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6876256" y="2420888"/>
            <a:ext cx="1152128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7380312" y="242088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2" name="5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Erkan KESKİN</a:t>
            </a:r>
            <a:endParaRPr lang="tr-TR"/>
          </a:p>
        </p:txBody>
      </p:sp>
      <p:sp>
        <p:nvSpPr>
          <p:cNvPr id="53" name="52 Yuvarlatılmış Dikdörtgen"/>
          <p:cNvSpPr/>
          <p:nvPr/>
        </p:nvSpPr>
        <p:spPr>
          <a:xfrm>
            <a:off x="0" y="3429000"/>
            <a:ext cx="1331640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4" name="53 Yuvarlatılmış Dikdörtgen"/>
          <p:cNvSpPr/>
          <p:nvPr/>
        </p:nvSpPr>
        <p:spPr>
          <a:xfrm>
            <a:off x="539552" y="3429000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5" name="54 Yuvarlatılmış Dikdörtgen"/>
          <p:cNvSpPr/>
          <p:nvPr/>
        </p:nvSpPr>
        <p:spPr>
          <a:xfrm>
            <a:off x="1403648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6" name="55 Yuvarlatılmış Dikdörtgen"/>
          <p:cNvSpPr/>
          <p:nvPr/>
        </p:nvSpPr>
        <p:spPr>
          <a:xfrm>
            <a:off x="1907704" y="3429000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7" name="56 Yuvarlatılmış Dikdörtgen"/>
          <p:cNvSpPr/>
          <p:nvPr/>
        </p:nvSpPr>
        <p:spPr>
          <a:xfrm>
            <a:off x="2771800" y="3429000"/>
            <a:ext cx="129614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Yuvarlatılmış Dikdörtgen"/>
          <p:cNvSpPr/>
          <p:nvPr/>
        </p:nvSpPr>
        <p:spPr>
          <a:xfrm>
            <a:off x="3275856" y="3429000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0"/>
      <p:bldP spid="57" grpId="0" animBg="1"/>
      <p:bldP spid="5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366</Words>
  <Application>Microsoft Office PowerPoint</Application>
  <PresentationFormat>Ekran Gösterisi (4:3)</PresentationFormat>
  <Paragraphs>351</Paragraphs>
  <Slides>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3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10</cp:revision>
  <dcterms:created xsi:type="dcterms:W3CDTF">2014-01-06T07:16:59Z</dcterms:created>
  <dcterms:modified xsi:type="dcterms:W3CDTF">2015-11-26T21:15:14Z</dcterms:modified>
</cp:coreProperties>
</file>