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C6DF7E-2E3E-4D66-8901-7FBBF719B83D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0F53B-5396-480B-B795-4E8F07067AD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8452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60F53B-5396-480B-B795-4E8F07067AD0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4081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ndAc>
      <p:stSnd>
        <p:snd r:embed="rId13" name="click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Akış Çizelgesi: Gecikme"/>
          <p:cNvSpPr/>
          <p:nvPr/>
        </p:nvSpPr>
        <p:spPr>
          <a:xfrm>
            <a:off x="118762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5152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41176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57200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73224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Akış Çizelgesi: Gecikme"/>
          <p:cNvSpPr/>
          <p:nvPr/>
        </p:nvSpPr>
        <p:spPr>
          <a:xfrm>
            <a:off x="334786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kış Çizelgesi: Gecikme"/>
          <p:cNvSpPr/>
          <p:nvPr/>
        </p:nvSpPr>
        <p:spPr>
          <a:xfrm>
            <a:off x="550810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Akış Çizelgesi: Gecikme"/>
          <p:cNvSpPr/>
          <p:nvPr/>
        </p:nvSpPr>
        <p:spPr>
          <a:xfrm>
            <a:off x="766834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5152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1176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57200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73224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Gecikme"/>
          <p:cNvSpPr/>
          <p:nvPr/>
        </p:nvSpPr>
        <p:spPr>
          <a:xfrm>
            <a:off x="118762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Akış Çizelgesi: Gecikme"/>
          <p:cNvSpPr/>
          <p:nvPr/>
        </p:nvSpPr>
        <p:spPr>
          <a:xfrm>
            <a:off x="334786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kış Çizelgesi: Gecikme"/>
          <p:cNvSpPr/>
          <p:nvPr/>
        </p:nvSpPr>
        <p:spPr>
          <a:xfrm>
            <a:off x="550810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Gecikme"/>
          <p:cNvSpPr/>
          <p:nvPr/>
        </p:nvSpPr>
        <p:spPr>
          <a:xfrm>
            <a:off x="766834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1026" name="Picture 2" descr="C:\Users\Casper\Desktop\41270_cizgi_film_karakterleri_26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3284984"/>
            <a:ext cx="2207996" cy="3309841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Akış Çizelgesi: Gecikme"/>
          <p:cNvSpPr/>
          <p:nvPr/>
        </p:nvSpPr>
        <p:spPr>
          <a:xfrm>
            <a:off x="118762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5152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41176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57200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73224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Akış Çizelgesi: Gecikme"/>
          <p:cNvSpPr/>
          <p:nvPr/>
        </p:nvSpPr>
        <p:spPr>
          <a:xfrm>
            <a:off x="334786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kış Çizelgesi: Gecikme"/>
          <p:cNvSpPr/>
          <p:nvPr/>
        </p:nvSpPr>
        <p:spPr>
          <a:xfrm>
            <a:off x="550810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Akış Çizelgesi: Gecikme"/>
          <p:cNvSpPr/>
          <p:nvPr/>
        </p:nvSpPr>
        <p:spPr>
          <a:xfrm>
            <a:off x="766834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5152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1176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57200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73224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Gecikme"/>
          <p:cNvSpPr/>
          <p:nvPr/>
        </p:nvSpPr>
        <p:spPr>
          <a:xfrm>
            <a:off x="118762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Akış Çizelgesi: Gecikme"/>
          <p:cNvSpPr/>
          <p:nvPr/>
        </p:nvSpPr>
        <p:spPr>
          <a:xfrm>
            <a:off x="334786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kış Çizelgesi: Gecikme"/>
          <p:cNvSpPr/>
          <p:nvPr/>
        </p:nvSpPr>
        <p:spPr>
          <a:xfrm>
            <a:off x="550810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Gecikme"/>
          <p:cNvSpPr/>
          <p:nvPr/>
        </p:nvSpPr>
        <p:spPr>
          <a:xfrm>
            <a:off x="766834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2050" name="Picture 2" descr="C:\Users\Casper\Desktop\41269_cizgi_film_kahramanlari_resimleri_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4221088"/>
            <a:ext cx="2592288" cy="2490083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Akış Çizelgesi: Gecikme"/>
          <p:cNvSpPr/>
          <p:nvPr/>
        </p:nvSpPr>
        <p:spPr>
          <a:xfrm>
            <a:off x="118762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5152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41176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57200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73224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Akış Çizelgesi: Gecikme"/>
          <p:cNvSpPr/>
          <p:nvPr/>
        </p:nvSpPr>
        <p:spPr>
          <a:xfrm>
            <a:off x="334786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kış Çizelgesi: Gecikme"/>
          <p:cNvSpPr/>
          <p:nvPr/>
        </p:nvSpPr>
        <p:spPr>
          <a:xfrm>
            <a:off x="550810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Akış Çizelgesi: Gecikme"/>
          <p:cNvSpPr/>
          <p:nvPr/>
        </p:nvSpPr>
        <p:spPr>
          <a:xfrm>
            <a:off x="766834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5152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1176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57200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73224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Gecikme"/>
          <p:cNvSpPr/>
          <p:nvPr/>
        </p:nvSpPr>
        <p:spPr>
          <a:xfrm>
            <a:off x="118762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Akış Çizelgesi: Gecikme"/>
          <p:cNvSpPr/>
          <p:nvPr/>
        </p:nvSpPr>
        <p:spPr>
          <a:xfrm>
            <a:off x="334786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kış Çizelgesi: Gecikme"/>
          <p:cNvSpPr/>
          <p:nvPr/>
        </p:nvSpPr>
        <p:spPr>
          <a:xfrm>
            <a:off x="550810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Gecikme"/>
          <p:cNvSpPr/>
          <p:nvPr/>
        </p:nvSpPr>
        <p:spPr>
          <a:xfrm>
            <a:off x="766834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2050" name="Picture 2" descr="C:\Users\Casper\Desktop\41269_cizgi_film_kahramanlari_resimleri_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005064"/>
            <a:ext cx="2664296" cy="2559252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Akış Çizelgesi: Gecikme"/>
          <p:cNvSpPr/>
          <p:nvPr/>
        </p:nvSpPr>
        <p:spPr>
          <a:xfrm>
            <a:off x="118762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5152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41176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57200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73224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Akış Çizelgesi: Gecikme"/>
          <p:cNvSpPr/>
          <p:nvPr/>
        </p:nvSpPr>
        <p:spPr>
          <a:xfrm>
            <a:off x="334786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kış Çizelgesi: Gecikme"/>
          <p:cNvSpPr/>
          <p:nvPr/>
        </p:nvSpPr>
        <p:spPr>
          <a:xfrm>
            <a:off x="550810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Akış Çizelgesi: Gecikme"/>
          <p:cNvSpPr/>
          <p:nvPr/>
        </p:nvSpPr>
        <p:spPr>
          <a:xfrm>
            <a:off x="766834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5152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1176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57200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73224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Gecikme"/>
          <p:cNvSpPr/>
          <p:nvPr/>
        </p:nvSpPr>
        <p:spPr>
          <a:xfrm>
            <a:off x="118762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Akış Çizelgesi: Gecikme"/>
          <p:cNvSpPr/>
          <p:nvPr/>
        </p:nvSpPr>
        <p:spPr>
          <a:xfrm>
            <a:off x="334786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kış Çizelgesi: Gecikme"/>
          <p:cNvSpPr/>
          <p:nvPr/>
        </p:nvSpPr>
        <p:spPr>
          <a:xfrm>
            <a:off x="550810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Gecikme"/>
          <p:cNvSpPr/>
          <p:nvPr/>
        </p:nvSpPr>
        <p:spPr>
          <a:xfrm>
            <a:off x="766834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2050" name="Picture 2" descr="C:\Users\Casper\Desktop\41269_cizgi_film_kahramanlari_resimleri_4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005064"/>
            <a:ext cx="2664296" cy="2559252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Akış Çizelgesi: Gecikme"/>
          <p:cNvSpPr/>
          <p:nvPr/>
        </p:nvSpPr>
        <p:spPr>
          <a:xfrm>
            <a:off x="118762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5152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41176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57200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73224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Akış Çizelgesi: Gecikme"/>
          <p:cNvSpPr/>
          <p:nvPr/>
        </p:nvSpPr>
        <p:spPr>
          <a:xfrm>
            <a:off x="334786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kış Çizelgesi: Gecikme"/>
          <p:cNvSpPr/>
          <p:nvPr/>
        </p:nvSpPr>
        <p:spPr>
          <a:xfrm>
            <a:off x="550810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Akış Çizelgesi: Gecikme"/>
          <p:cNvSpPr/>
          <p:nvPr/>
        </p:nvSpPr>
        <p:spPr>
          <a:xfrm>
            <a:off x="766834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5152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1176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57200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73224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Gecikme"/>
          <p:cNvSpPr/>
          <p:nvPr/>
        </p:nvSpPr>
        <p:spPr>
          <a:xfrm>
            <a:off x="118762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Akış Çizelgesi: Gecikme"/>
          <p:cNvSpPr/>
          <p:nvPr/>
        </p:nvSpPr>
        <p:spPr>
          <a:xfrm>
            <a:off x="334786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kış Çizelgesi: Gecikme"/>
          <p:cNvSpPr/>
          <p:nvPr/>
        </p:nvSpPr>
        <p:spPr>
          <a:xfrm>
            <a:off x="550810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Gecikme"/>
          <p:cNvSpPr/>
          <p:nvPr/>
        </p:nvSpPr>
        <p:spPr>
          <a:xfrm>
            <a:off x="766834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2050" name="Picture 2" descr="C:\Users\Casper\Desktop\41269_cizgi_film_kahramanlari_resimleri_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005064"/>
            <a:ext cx="2664296" cy="2559252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Akış Çizelgesi: Gecikme"/>
          <p:cNvSpPr/>
          <p:nvPr/>
        </p:nvSpPr>
        <p:spPr>
          <a:xfrm>
            <a:off x="118762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5152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41176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57200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73224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Akış Çizelgesi: Gecikme"/>
          <p:cNvSpPr/>
          <p:nvPr/>
        </p:nvSpPr>
        <p:spPr>
          <a:xfrm>
            <a:off x="334786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kış Çizelgesi: Gecikme"/>
          <p:cNvSpPr/>
          <p:nvPr/>
        </p:nvSpPr>
        <p:spPr>
          <a:xfrm>
            <a:off x="550810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Akış Çizelgesi: Gecikme"/>
          <p:cNvSpPr/>
          <p:nvPr/>
        </p:nvSpPr>
        <p:spPr>
          <a:xfrm>
            <a:off x="766834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5152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1176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57200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73224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Gecikme"/>
          <p:cNvSpPr/>
          <p:nvPr/>
        </p:nvSpPr>
        <p:spPr>
          <a:xfrm>
            <a:off x="118762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Akış Çizelgesi: Gecikme"/>
          <p:cNvSpPr/>
          <p:nvPr/>
        </p:nvSpPr>
        <p:spPr>
          <a:xfrm>
            <a:off x="334786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kış Çizelgesi: Gecikme"/>
          <p:cNvSpPr/>
          <p:nvPr/>
        </p:nvSpPr>
        <p:spPr>
          <a:xfrm>
            <a:off x="550810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Gecikme"/>
          <p:cNvSpPr/>
          <p:nvPr/>
        </p:nvSpPr>
        <p:spPr>
          <a:xfrm>
            <a:off x="766834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2050" name="Picture 2" descr="C:\Users\Casper\Desktop\41269_cizgi_film_kahramanlari_resimleri_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005064"/>
            <a:ext cx="2664296" cy="2559252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Akış Çizelgesi: Gecikme"/>
          <p:cNvSpPr/>
          <p:nvPr/>
        </p:nvSpPr>
        <p:spPr>
          <a:xfrm>
            <a:off x="118762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5152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41176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57200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73224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Akış Çizelgesi: Gecikme"/>
          <p:cNvSpPr/>
          <p:nvPr/>
        </p:nvSpPr>
        <p:spPr>
          <a:xfrm>
            <a:off x="334786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kış Çizelgesi: Gecikme"/>
          <p:cNvSpPr/>
          <p:nvPr/>
        </p:nvSpPr>
        <p:spPr>
          <a:xfrm>
            <a:off x="550810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Akış Çizelgesi: Gecikme"/>
          <p:cNvSpPr/>
          <p:nvPr/>
        </p:nvSpPr>
        <p:spPr>
          <a:xfrm>
            <a:off x="766834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5152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1176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57200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73224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Gecikme"/>
          <p:cNvSpPr/>
          <p:nvPr/>
        </p:nvSpPr>
        <p:spPr>
          <a:xfrm>
            <a:off x="118762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Akış Çizelgesi: Gecikme"/>
          <p:cNvSpPr/>
          <p:nvPr/>
        </p:nvSpPr>
        <p:spPr>
          <a:xfrm>
            <a:off x="334786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kış Çizelgesi: Gecikme"/>
          <p:cNvSpPr/>
          <p:nvPr/>
        </p:nvSpPr>
        <p:spPr>
          <a:xfrm>
            <a:off x="550810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Gecikme"/>
          <p:cNvSpPr/>
          <p:nvPr/>
        </p:nvSpPr>
        <p:spPr>
          <a:xfrm>
            <a:off x="766834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2050" name="Picture 2" descr="C:\Users\Casper\Desktop\41269_cizgi_film_kahramanlari_resimleri_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005064"/>
            <a:ext cx="2664296" cy="2559252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Akış Çizelgesi: Gecikme"/>
          <p:cNvSpPr/>
          <p:nvPr/>
        </p:nvSpPr>
        <p:spPr>
          <a:xfrm>
            <a:off x="118762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5152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241176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57200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6732240" y="54868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1" name="10 Akış Çizelgesi: Gecikme"/>
          <p:cNvSpPr/>
          <p:nvPr/>
        </p:nvSpPr>
        <p:spPr>
          <a:xfrm>
            <a:off x="334786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Akış Çizelgesi: Gecikme"/>
          <p:cNvSpPr/>
          <p:nvPr/>
        </p:nvSpPr>
        <p:spPr>
          <a:xfrm>
            <a:off x="550810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3" name="12 Akış Çizelgesi: Gecikme"/>
          <p:cNvSpPr/>
          <p:nvPr/>
        </p:nvSpPr>
        <p:spPr>
          <a:xfrm>
            <a:off x="7668344" y="54868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5152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41176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57200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6732240" y="1988840"/>
            <a:ext cx="914400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chemeClr val="tx1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Akış Çizelgesi: Gecikme"/>
          <p:cNvSpPr/>
          <p:nvPr/>
        </p:nvSpPr>
        <p:spPr>
          <a:xfrm>
            <a:off x="118762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Akış Çizelgesi: Gecikme"/>
          <p:cNvSpPr/>
          <p:nvPr/>
        </p:nvSpPr>
        <p:spPr>
          <a:xfrm>
            <a:off x="334786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Akış Çizelgesi: Gecikme"/>
          <p:cNvSpPr/>
          <p:nvPr/>
        </p:nvSpPr>
        <p:spPr>
          <a:xfrm>
            <a:off x="550810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ö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Akış Çizelgesi: Gecikme"/>
          <p:cNvSpPr/>
          <p:nvPr/>
        </p:nvSpPr>
        <p:spPr>
          <a:xfrm>
            <a:off x="7668344" y="1988840"/>
            <a:ext cx="864096" cy="1008112"/>
          </a:xfrm>
          <a:prstGeom prst="flowChartDe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ü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pic>
        <p:nvPicPr>
          <p:cNvPr id="2050" name="Picture 2" descr="C:\Users\Casper\Desktop\41269_cizgi_film_kahramanlari_resimleri_4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005064"/>
            <a:ext cx="2664296" cy="2559252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3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130</Words>
  <Application>Microsoft Office PowerPoint</Application>
  <PresentationFormat>Ekran Gösterisi (4:3)</PresentationFormat>
  <Paragraphs>130</Paragraphs>
  <Slides>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12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5</cp:revision>
  <dcterms:created xsi:type="dcterms:W3CDTF">2013-12-18T05:42:15Z</dcterms:created>
  <dcterms:modified xsi:type="dcterms:W3CDTF">2015-11-26T21:31:02Z</dcterms:modified>
</cp:coreProperties>
</file>