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6"/>
  </p:notesMasterIdLst>
  <p:sldIdLst>
    <p:sldId id="360" r:id="rId2"/>
    <p:sldId id="256" r:id="rId3"/>
    <p:sldId id="257" r:id="rId4"/>
    <p:sldId id="258" r:id="rId5"/>
    <p:sldId id="259" r:id="rId6"/>
    <p:sldId id="262" r:id="rId7"/>
    <p:sldId id="263" r:id="rId8"/>
    <p:sldId id="264" r:id="rId9"/>
    <p:sldId id="265" r:id="rId10"/>
    <p:sldId id="260" r:id="rId11"/>
    <p:sldId id="261" r:id="rId12"/>
    <p:sldId id="266" r:id="rId13"/>
    <p:sldId id="267" r:id="rId14"/>
    <p:sldId id="268" r:id="rId15"/>
    <p:sldId id="269" r:id="rId16"/>
    <p:sldId id="271" r:id="rId17"/>
    <p:sldId id="270" r:id="rId18"/>
    <p:sldId id="272" r:id="rId19"/>
    <p:sldId id="318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27" r:id="rId28"/>
    <p:sldId id="328" r:id="rId29"/>
    <p:sldId id="329" r:id="rId30"/>
    <p:sldId id="330" r:id="rId31"/>
    <p:sldId id="331" r:id="rId32"/>
    <p:sldId id="384" r:id="rId33"/>
    <p:sldId id="385" r:id="rId34"/>
    <p:sldId id="399" r:id="rId35"/>
    <p:sldId id="400" r:id="rId36"/>
    <p:sldId id="401" r:id="rId37"/>
    <p:sldId id="402" r:id="rId38"/>
    <p:sldId id="398" r:id="rId39"/>
    <p:sldId id="397" r:id="rId40"/>
    <p:sldId id="388" r:id="rId41"/>
    <p:sldId id="387" r:id="rId42"/>
    <p:sldId id="386" r:id="rId43"/>
    <p:sldId id="421" r:id="rId44"/>
    <p:sldId id="431" r:id="rId45"/>
    <p:sldId id="430" r:id="rId46"/>
    <p:sldId id="429" r:id="rId47"/>
    <p:sldId id="428" r:id="rId48"/>
    <p:sldId id="427" r:id="rId49"/>
    <p:sldId id="424" r:id="rId50"/>
    <p:sldId id="426" r:id="rId51"/>
    <p:sldId id="425" r:id="rId52"/>
    <p:sldId id="422" r:id="rId53"/>
    <p:sldId id="423" r:id="rId54"/>
    <p:sldId id="332" r:id="rId55"/>
    <p:sldId id="403" r:id="rId56"/>
    <p:sldId id="333" r:id="rId57"/>
    <p:sldId id="334" r:id="rId58"/>
    <p:sldId id="335" r:id="rId59"/>
    <p:sldId id="409" r:id="rId60"/>
    <p:sldId id="408" r:id="rId61"/>
    <p:sldId id="405" r:id="rId62"/>
    <p:sldId id="407" r:id="rId63"/>
    <p:sldId id="406" r:id="rId64"/>
    <p:sldId id="336" r:id="rId65"/>
    <p:sldId id="404" r:id="rId66"/>
    <p:sldId id="337" r:id="rId67"/>
    <p:sldId id="393" r:id="rId68"/>
    <p:sldId id="396" r:id="rId69"/>
    <p:sldId id="395" r:id="rId70"/>
    <p:sldId id="394" r:id="rId71"/>
    <p:sldId id="392" r:id="rId72"/>
    <p:sldId id="391" r:id="rId73"/>
    <p:sldId id="390" r:id="rId74"/>
    <p:sldId id="338" r:id="rId75"/>
    <p:sldId id="339" r:id="rId76"/>
    <p:sldId id="340" r:id="rId77"/>
    <p:sldId id="341" r:id="rId78"/>
    <p:sldId id="342" r:id="rId79"/>
    <p:sldId id="343" r:id="rId80"/>
    <p:sldId id="361" r:id="rId81"/>
    <p:sldId id="362" r:id="rId82"/>
    <p:sldId id="363" r:id="rId83"/>
    <p:sldId id="364" r:id="rId84"/>
    <p:sldId id="365" r:id="rId85"/>
    <p:sldId id="366" r:id="rId86"/>
    <p:sldId id="368" r:id="rId87"/>
    <p:sldId id="369" r:id="rId88"/>
    <p:sldId id="367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15" r:id="rId103"/>
    <p:sldId id="344" r:id="rId104"/>
    <p:sldId id="412" r:id="rId105"/>
    <p:sldId id="414" r:id="rId106"/>
    <p:sldId id="413" r:id="rId107"/>
    <p:sldId id="410" r:id="rId108"/>
    <p:sldId id="411" r:id="rId109"/>
    <p:sldId id="417" r:id="rId110"/>
    <p:sldId id="419" r:id="rId111"/>
    <p:sldId id="418" r:id="rId112"/>
    <p:sldId id="345" r:id="rId113"/>
    <p:sldId id="416" r:id="rId114"/>
    <p:sldId id="317" r:id="rId1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6" autoAdjust="0"/>
    <p:restoredTop sz="94660"/>
  </p:normalViewPr>
  <p:slideViewPr>
    <p:cSldViewPr>
      <p:cViewPr varScale="1">
        <p:scale>
          <a:sx n="70" d="100"/>
          <a:sy n="70" d="100"/>
        </p:scale>
        <p:origin x="12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504619-5673-4DC3-9A72-50BCF2D1AB65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4C47A-E0D6-4DCE-BD13-2F2F9A98B63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708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4C47A-E0D6-4DCE-BD13-2F2F9A98B63D}" type="slidenum">
              <a:rPr lang="tr-TR" smtClean="0"/>
              <a:t>114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4217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5000"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5000"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5000"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5000"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5000"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5000"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5000"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5000"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5000"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5000"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5000"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5000"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496943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1763688" y="2060848"/>
            <a:ext cx="144016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‘S’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99992" y="0"/>
          <a:ext cx="1944216" cy="4066032"/>
        </p:xfrm>
        <a:graphic>
          <a:graphicData uri="http://schemas.openxmlformats.org/drawingml/2006/table">
            <a:tbl>
              <a:tblPr/>
              <a:tblGrid>
                <a:gridCol w="19442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131840" y="0"/>
          <a:ext cx="2016224" cy="4066032"/>
        </p:xfrm>
        <a:graphic>
          <a:graphicData uri="http://schemas.openxmlformats.org/drawingml/2006/table">
            <a:tbl>
              <a:tblPr/>
              <a:tblGrid>
                <a:gridCol w="201622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932040" y="0"/>
          <a:ext cx="3240360" cy="4064000"/>
        </p:xfrm>
        <a:graphic>
          <a:graphicData uri="http://schemas.openxmlformats.org/drawingml/2006/table">
            <a:tbl>
              <a:tblPr/>
              <a:tblGrid>
                <a:gridCol w="324036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27584" y="0"/>
          <a:ext cx="4680520" cy="4064000"/>
        </p:xfrm>
        <a:graphic>
          <a:graphicData uri="http://schemas.openxmlformats.org/drawingml/2006/table">
            <a:tbl>
              <a:tblPr/>
              <a:tblGrid>
                <a:gridCol w="468052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so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95936" y="0"/>
          <a:ext cx="4176464" cy="4064000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8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al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563888" y="0"/>
          <a:ext cx="3528392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528392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91680" y="0"/>
          <a:ext cx="2016224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16224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sa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220072" y="0"/>
          <a:ext cx="4104456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04456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endParaRPr lang="tr-TR" sz="700" i="0" dirty="0">
                        <a:solidFill>
                          <a:schemeClr val="tx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0"/>
          <a:ext cx="3168352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168352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nu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979712" y="0"/>
          <a:ext cx="2232248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32248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su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-0.13785 0.355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1759 L 0.12587 0.3638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4104456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04456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ra</a:t>
                      </a:r>
                      <a:r>
                        <a:rPr lang="tr-TR" sz="13400" i="0" dirty="0" smtClean="0">
                          <a:solidFill>
                            <a:srgbClr val="00B0F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y</a:t>
                      </a:r>
                      <a:endParaRPr lang="tr-TR" sz="700" i="0" dirty="0">
                        <a:solidFill>
                          <a:srgbClr val="00B0F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979712" y="0"/>
          <a:ext cx="2232248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32248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sa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-0.13785 0.355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1759 L 0.12587 0.3638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779912" y="0"/>
          <a:ext cx="4176464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76464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la</a:t>
                      </a:r>
                      <a:r>
                        <a:rPr lang="tr-TR" sz="13400" i="0" dirty="0" smtClean="0">
                          <a:solidFill>
                            <a:srgbClr val="00B0F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</a:t>
                      </a:r>
                      <a:endParaRPr lang="tr-TR" sz="700" i="0" dirty="0">
                        <a:solidFill>
                          <a:srgbClr val="00B0F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979712" y="0"/>
          <a:ext cx="2232248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32248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so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-0.13785 0.355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1759 L 0.12587 0.3638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4104456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04456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na</a:t>
                      </a:r>
                      <a:r>
                        <a:rPr lang="tr-TR" sz="13400" i="0" dirty="0" err="1" smtClean="0">
                          <a:solidFill>
                            <a:srgbClr val="00B0F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</a:t>
                      </a:r>
                      <a:endParaRPr lang="tr-TR" sz="700" i="0" dirty="0">
                        <a:solidFill>
                          <a:srgbClr val="00B0F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979712" y="0"/>
          <a:ext cx="2232248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32248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sa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-0.13785 0.355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1759 L 0.12587 0.3638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0"/>
          <a:ext cx="3168352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168352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ru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195736" y="0"/>
          <a:ext cx="2016224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16224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so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-0.13785 0.355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1759 L 0.12587 0.3638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3240360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240360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lı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979712" y="0"/>
          <a:ext cx="2232248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32248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sa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-0.13785 0.355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1759 L 0.12587 0.3638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987824" y="0"/>
          <a:ext cx="2952328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52328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kı</a:t>
                      </a:r>
                      <a:r>
                        <a:rPr lang="tr-TR" sz="13400" i="0" dirty="0" smtClean="0">
                          <a:solidFill>
                            <a:srgbClr val="00B0F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</a:t>
                      </a:r>
                      <a:endParaRPr lang="tr-TR" sz="700" i="0" dirty="0">
                        <a:solidFill>
                          <a:srgbClr val="00B0F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547664" y="0"/>
          <a:ext cx="2376264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76264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sı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580112" y="0"/>
          <a:ext cx="1584176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84176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tı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111E-6 L -0.14566 0.3761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1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-0.0118 0.3604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0.09063 0.3601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95936" y="0"/>
          <a:ext cx="2520280" cy="4066032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27784" y="0"/>
          <a:ext cx="1728192" cy="4066032"/>
        </p:xfrm>
        <a:graphic>
          <a:graphicData uri="http://schemas.openxmlformats.org/drawingml/2006/table">
            <a:tbl>
              <a:tblPr/>
              <a:tblGrid>
                <a:gridCol w="172819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411760" y="0"/>
          <a:ext cx="3528392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528392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rı</a:t>
                      </a:r>
                      <a:r>
                        <a:rPr lang="tr-TR" sz="13400" i="0" dirty="0" err="1" smtClean="0">
                          <a:solidFill>
                            <a:srgbClr val="00B0F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</a:t>
                      </a:r>
                      <a:endParaRPr lang="tr-TR" sz="700" i="0" dirty="0">
                        <a:solidFill>
                          <a:srgbClr val="00B0F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971600" y="0"/>
          <a:ext cx="1872208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72208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sı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4932040" y="0"/>
          <a:ext cx="3600400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600400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r>
                        <a:rPr lang="tr-TR" sz="13400" i="0" dirty="0" smtClean="0">
                          <a:solidFill>
                            <a:srgbClr val="00B0F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</a:t>
                      </a:r>
                      <a:endParaRPr lang="tr-TR" sz="700" i="0" dirty="0">
                        <a:solidFill>
                          <a:srgbClr val="00B0F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-0.0474 0.3780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03142 0.3780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02 0.0243 L 0.08664 0.370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987824" y="0"/>
          <a:ext cx="3600400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600400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sa</a:t>
                      </a:r>
                      <a:r>
                        <a:rPr lang="tr-TR" sz="13400" i="0" dirty="0" smtClean="0">
                          <a:solidFill>
                            <a:srgbClr val="00B0F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m</a:t>
                      </a:r>
                      <a:endParaRPr lang="tr-TR" sz="700" i="0" dirty="0">
                        <a:solidFill>
                          <a:srgbClr val="00B0F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971600" y="0"/>
          <a:ext cx="2952328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52328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su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6300192" y="0"/>
          <a:ext cx="1584176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84176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lı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2 1.11111E-6 L -0.08264 0.3761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0" y="1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-0.0118 0.3604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0.09063 0.3601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987824" y="0"/>
          <a:ext cx="2952328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52328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ne</a:t>
                      </a:r>
                      <a:r>
                        <a:rPr lang="tr-TR" sz="13400" i="0" dirty="0" err="1" smtClean="0">
                          <a:solidFill>
                            <a:srgbClr val="00B0F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</a:t>
                      </a:r>
                      <a:endParaRPr lang="tr-TR" sz="700" i="0" dirty="0">
                        <a:solidFill>
                          <a:srgbClr val="00B0F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547664" y="0"/>
          <a:ext cx="2376264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76264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si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652120" y="0"/>
          <a:ext cx="1512168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12168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li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111E-6 L -0.14566 0.3761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1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-0.0118 0.3604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0.09063 0.3601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987824" y="0"/>
          <a:ext cx="2376264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76264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ne</a:t>
                      </a:r>
                      <a:endParaRPr lang="tr-TR" sz="700" i="0" dirty="0">
                        <a:solidFill>
                          <a:srgbClr val="00B0F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547664" y="0"/>
          <a:ext cx="2376264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76264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si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4716016" y="0"/>
          <a:ext cx="3600400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600400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ma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111E-6 L -0.14566 0.3761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1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-0.0118 0.3604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0.09063 0.3601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915816" y="764704"/>
            <a:ext cx="3321743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son</a:t>
            </a:r>
            <a:endParaRPr lang="tr-TR" sz="1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5000"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1512168" cy="4324648"/>
        </p:xfrm>
        <a:graphic>
          <a:graphicData uri="http://schemas.openxmlformats.org/drawingml/2006/table">
            <a:tbl>
              <a:tblPr/>
              <a:tblGrid>
                <a:gridCol w="1512168"/>
              </a:tblGrid>
              <a:tr h="4324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059832" y="0"/>
          <a:ext cx="1584176" cy="4066032"/>
        </p:xfrm>
        <a:graphic>
          <a:graphicData uri="http://schemas.openxmlformats.org/drawingml/2006/table">
            <a:tbl>
              <a:tblPr/>
              <a:tblGrid>
                <a:gridCol w="158417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99992" y="0"/>
          <a:ext cx="1944216" cy="4066032"/>
        </p:xfrm>
        <a:graphic>
          <a:graphicData uri="http://schemas.openxmlformats.org/drawingml/2006/table">
            <a:tbl>
              <a:tblPr/>
              <a:tblGrid>
                <a:gridCol w="19442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131840" y="0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95936" y="0"/>
          <a:ext cx="2448272" cy="4066032"/>
        </p:xfrm>
        <a:graphic>
          <a:graphicData uri="http://schemas.openxmlformats.org/drawingml/2006/table">
            <a:tbl>
              <a:tblPr/>
              <a:tblGrid>
                <a:gridCol w="24482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u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27784" y="0"/>
          <a:ext cx="1368152" cy="4066032"/>
        </p:xfrm>
        <a:graphic>
          <a:graphicData uri="http://schemas.openxmlformats.org/drawingml/2006/table">
            <a:tbl>
              <a:tblPr/>
              <a:tblGrid>
                <a:gridCol w="13681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139952" y="0"/>
          <a:ext cx="1800200" cy="4066032"/>
        </p:xfrm>
        <a:graphic>
          <a:graphicData uri="http://schemas.openxmlformats.org/drawingml/2006/table">
            <a:tbl>
              <a:tblPr/>
              <a:tblGrid>
                <a:gridCol w="18002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771800" y="0"/>
          <a:ext cx="1584176" cy="4066032"/>
        </p:xfrm>
        <a:graphic>
          <a:graphicData uri="http://schemas.openxmlformats.org/drawingml/2006/table">
            <a:tbl>
              <a:tblPr/>
              <a:tblGrid>
                <a:gridCol w="158417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644008" y="0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ö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275856" y="0"/>
          <a:ext cx="1584176" cy="4066032"/>
        </p:xfrm>
        <a:graphic>
          <a:graphicData uri="http://schemas.openxmlformats.org/drawingml/2006/table">
            <a:tbl>
              <a:tblPr/>
              <a:tblGrid>
                <a:gridCol w="158417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0"/>
          <a:ext cx="2448272" cy="4066032"/>
        </p:xfrm>
        <a:graphic>
          <a:graphicData uri="http://schemas.openxmlformats.org/drawingml/2006/table">
            <a:tbl>
              <a:tblPr/>
              <a:tblGrid>
                <a:gridCol w="24482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ü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1584176" cy="4066032"/>
        </p:xfrm>
        <a:graphic>
          <a:graphicData uri="http://schemas.openxmlformats.org/drawingml/2006/table">
            <a:tbl>
              <a:tblPr/>
              <a:tblGrid>
                <a:gridCol w="158417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99992" y="0"/>
          <a:ext cx="2160240" cy="4064000"/>
        </p:xfrm>
        <a:graphic>
          <a:graphicData uri="http://schemas.openxmlformats.org/drawingml/2006/table">
            <a:tbl>
              <a:tblPr/>
              <a:tblGrid>
                <a:gridCol w="216024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259632" y="0"/>
          <a:ext cx="3600400" cy="4064000"/>
        </p:xfrm>
        <a:graphic>
          <a:graphicData uri="http://schemas.openxmlformats.org/drawingml/2006/table">
            <a:tbl>
              <a:tblPr/>
              <a:tblGrid>
                <a:gridCol w="36004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11960" y="0"/>
          <a:ext cx="2448272" cy="4064000"/>
        </p:xfrm>
        <a:graphic>
          <a:graphicData uri="http://schemas.openxmlformats.org/drawingml/2006/table">
            <a:tbl>
              <a:tblPr/>
              <a:tblGrid>
                <a:gridCol w="24482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3456384" cy="4066032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to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2520280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latin typeface="Hand writing Mutlu" pitchFamily="2" charset="0"/>
                          <a:ea typeface="+mn-ea"/>
                          <a:cs typeface="+mn-cs"/>
                        </a:rPr>
                        <a:t>s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99792" y="260648"/>
          <a:ext cx="1368152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3681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dirty="0">
                          <a:latin typeface="Hand writing Mutlu" pitchFamily="2" charset="0"/>
                        </a:rPr>
                        <a:t>e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932040" y="0"/>
          <a:ext cx="2304256" cy="4064000"/>
        </p:xfrm>
        <a:graphic>
          <a:graphicData uri="http://schemas.openxmlformats.org/drawingml/2006/table">
            <a:tbl>
              <a:tblPr/>
              <a:tblGrid>
                <a:gridCol w="230425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4248472" cy="4066032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932040" y="0"/>
          <a:ext cx="2304256" cy="4064000"/>
        </p:xfrm>
        <a:graphic>
          <a:graphicData uri="http://schemas.openxmlformats.org/drawingml/2006/table">
            <a:tbl>
              <a:tblPr/>
              <a:tblGrid>
                <a:gridCol w="230425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4248472" cy="4066032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2520280" cy="4064000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4248472" cy="4066032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ko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3312368" cy="4066032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at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059832" y="0"/>
          <a:ext cx="2592288" cy="4066032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3312368" cy="4066032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el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059832" y="0"/>
          <a:ext cx="2592288" cy="4066032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4176464" cy="4066032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an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059832" y="0"/>
          <a:ext cx="2592288" cy="4066032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3312368" cy="4066032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ol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059832" y="0"/>
          <a:ext cx="2592288" cy="4066032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5076056" y="0"/>
          <a:ext cx="2016224" cy="4066032"/>
        </p:xfrm>
        <a:graphic>
          <a:graphicData uri="http://schemas.openxmlformats.org/drawingml/2006/table">
            <a:tbl>
              <a:tblPr/>
              <a:tblGrid>
                <a:gridCol w="201622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331640" y="0"/>
          <a:ext cx="4320480" cy="4066032"/>
        </p:xfrm>
        <a:graphic>
          <a:graphicData uri="http://schemas.openxmlformats.org/drawingml/2006/table">
            <a:tbl>
              <a:tblPr/>
              <a:tblGrid>
                <a:gridCol w="43204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3312368" cy="4066032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er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059832" y="0"/>
          <a:ext cx="2592288" cy="4066032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4032448" cy="4066032"/>
        </p:xfrm>
        <a:graphic>
          <a:graphicData uri="http://schemas.openxmlformats.org/drawingml/2006/table">
            <a:tbl>
              <a:tblPr/>
              <a:tblGrid>
                <a:gridCol w="403244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or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131840" y="0"/>
          <a:ext cx="2520280" cy="4066032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260648"/>
          <a:ext cx="2016224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1622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s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195736" y="260648"/>
          <a:ext cx="1872208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a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4104456" cy="4066032"/>
        </p:xfrm>
        <a:graphic>
          <a:graphicData uri="http://schemas.openxmlformats.org/drawingml/2006/table">
            <a:tbl>
              <a:tblPr/>
              <a:tblGrid>
                <a:gridCol w="410445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ok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131840" y="0"/>
          <a:ext cx="2520280" cy="4066032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4032448" cy="4066032"/>
        </p:xfrm>
        <a:graphic>
          <a:graphicData uri="http://schemas.openxmlformats.org/drawingml/2006/table">
            <a:tbl>
              <a:tblPr/>
              <a:tblGrid>
                <a:gridCol w="403244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ak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059832" y="0"/>
          <a:ext cx="2592288" cy="4066032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0"/>
          <a:ext cx="4392488" cy="406400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4176464" cy="4066032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0"/>
          <a:ext cx="4392488" cy="406400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4176464" cy="4066032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0"/>
          <a:ext cx="4392488" cy="406400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3168352" cy="4066032"/>
        </p:xfrm>
        <a:graphic>
          <a:graphicData uri="http://schemas.openxmlformats.org/drawingml/2006/table">
            <a:tbl>
              <a:tblPr/>
              <a:tblGrid>
                <a:gridCol w="31683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5076056" y="0"/>
          <a:ext cx="3384376" cy="4066032"/>
        </p:xfrm>
        <a:graphic>
          <a:graphicData uri="http://schemas.openxmlformats.org/drawingml/2006/table">
            <a:tbl>
              <a:tblPr/>
              <a:tblGrid>
                <a:gridCol w="338437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4176464" cy="4066032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644008" y="0"/>
          <a:ext cx="3816424" cy="4066032"/>
        </p:xfrm>
        <a:graphic>
          <a:graphicData uri="http://schemas.openxmlformats.org/drawingml/2006/table">
            <a:tbl>
              <a:tblPr/>
              <a:tblGrid>
                <a:gridCol w="381642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91680" y="0"/>
          <a:ext cx="3960440" cy="4066032"/>
        </p:xfrm>
        <a:graphic>
          <a:graphicData uri="http://schemas.openxmlformats.org/drawingml/2006/table">
            <a:tbl>
              <a:tblPr/>
              <a:tblGrid>
                <a:gridCol w="396044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5364088" y="0"/>
          <a:ext cx="3096344" cy="4066032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4176464" cy="4064000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ter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99992" y="0"/>
          <a:ext cx="3960440" cy="4066032"/>
        </p:xfrm>
        <a:graphic>
          <a:graphicData uri="http://schemas.openxmlformats.org/drawingml/2006/table">
            <a:tbl>
              <a:tblPr/>
              <a:tblGrid>
                <a:gridCol w="396044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4176464" cy="4064000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so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0"/>
          <a:ext cx="4536504" cy="4066032"/>
        </p:xfrm>
        <a:graphic>
          <a:graphicData uri="http://schemas.openxmlformats.org/drawingml/2006/table">
            <a:tbl>
              <a:tblPr/>
              <a:tblGrid>
                <a:gridCol w="453650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4176464" cy="4064000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2664296" cy="4064000"/>
        </p:xfrm>
        <a:graphic>
          <a:graphicData uri="http://schemas.openxmlformats.org/drawingml/2006/table">
            <a:tbl>
              <a:tblPr/>
              <a:tblGrid>
                <a:gridCol w="266429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843808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0"/>
          <a:ext cx="4392488" cy="406400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4176464" cy="4066032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0"/>
          <a:ext cx="4392488" cy="406400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4176464" cy="4066032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0"/>
          <a:ext cx="4392488" cy="406400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4176464" cy="4066032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6480720" cy="4064000"/>
        </p:xfrm>
        <a:graphic>
          <a:graphicData uri="http://schemas.openxmlformats.org/drawingml/2006/table">
            <a:tbl>
              <a:tblPr/>
              <a:tblGrid>
                <a:gridCol w="648072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ert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91680" y="0"/>
          <a:ext cx="7056784" cy="4064000"/>
        </p:xfrm>
        <a:graphic>
          <a:graphicData uri="http://schemas.openxmlformats.org/drawingml/2006/table">
            <a:tbl>
              <a:tblPr/>
              <a:tblGrid>
                <a:gridCol w="70567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tart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91680" y="0"/>
          <a:ext cx="7056784" cy="4064000"/>
        </p:xfrm>
        <a:graphic>
          <a:graphicData uri="http://schemas.openxmlformats.org/drawingml/2006/table">
            <a:tbl>
              <a:tblPr/>
              <a:tblGrid>
                <a:gridCol w="70567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tres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267744" y="0"/>
          <a:ext cx="4320480" cy="3501008"/>
        </p:xfrm>
        <a:graphic>
          <a:graphicData uri="http://schemas.openxmlformats.org/drawingml/2006/table">
            <a:tbl>
              <a:tblPr/>
              <a:tblGrid>
                <a:gridCol w="4320480"/>
              </a:tblGrid>
              <a:tr h="3501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til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91680" y="0"/>
          <a:ext cx="5616624" cy="4064000"/>
        </p:xfrm>
        <a:graphic>
          <a:graphicData uri="http://schemas.openxmlformats.org/drawingml/2006/table">
            <a:tbl>
              <a:tblPr/>
              <a:tblGrid>
                <a:gridCol w="561662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top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6696744" cy="4064000"/>
        </p:xfrm>
        <a:graphic>
          <a:graphicData uri="http://schemas.openxmlformats.org/drawingml/2006/table">
            <a:tbl>
              <a:tblPr/>
              <a:tblGrid>
                <a:gridCol w="66967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tar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91680" y="0"/>
          <a:ext cx="7056784" cy="4064000"/>
        </p:xfrm>
        <a:graphic>
          <a:graphicData uri="http://schemas.openxmlformats.org/drawingml/2006/table">
            <a:tbl>
              <a:tblPr/>
              <a:tblGrid>
                <a:gridCol w="70567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ark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95936" y="260648"/>
          <a:ext cx="2376264" cy="4064000"/>
        </p:xfrm>
        <a:graphic>
          <a:graphicData uri="http://schemas.openxmlformats.org/drawingml/2006/table">
            <a:tbl>
              <a:tblPr/>
              <a:tblGrid>
                <a:gridCol w="23762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339752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91680" y="0"/>
          <a:ext cx="7056784" cy="4064000"/>
        </p:xfrm>
        <a:graphic>
          <a:graphicData uri="http://schemas.openxmlformats.org/drawingml/2006/table">
            <a:tbl>
              <a:tblPr/>
              <a:tblGrid>
                <a:gridCol w="70567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ars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91680" y="0"/>
          <a:ext cx="7056784" cy="4064000"/>
        </p:xfrm>
        <a:graphic>
          <a:graphicData uri="http://schemas.openxmlformats.org/drawingml/2006/table">
            <a:tbl>
              <a:tblPr/>
              <a:tblGrid>
                <a:gridCol w="70567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emt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6480720" cy="4064000"/>
        </p:xfrm>
        <a:graphic>
          <a:graphicData uri="http://schemas.openxmlformats.org/drawingml/2006/table">
            <a:tbl>
              <a:tblPr/>
              <a:tblGrid>
                <a:gridCol w="648072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ırt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6480720" cy="4064000"/>
        </p:xfrm>
        <a:graphic>
          <a:graphicData uri="http://schemas.openxmlformats.org/drawingml/2006/table">
            <a:tbl>
              <a:tblPr/>
              <a:tblGrid>
                <a:gridCol w="648072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irk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5112568" cy="4064000"/>
        </p:xfrm>
        <a:graphic>
          <a:graphicData uri="http://schemas.openxmlformats.org/drawingml/2006/table">
            <a:tbl>
              <a:tblPr/>
              <a:tblGrid>
                <a:gridCol w="51125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15616" y="0"/>
          <a:ext cx="4248472" cy="4064000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779912" y="0"/>
          <a:ext cx="5616624" cy="4064000"/>
        </p:xfrm>
        <a:graphic>
          <a:graphicData uri="http://schemas.openxmlformats.org/drawingml/2006/table">
            <a:tbl>
              <a:tblPr/>
              <a:tblGrid>
                <a:gridCol w="561662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nek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91680" y="0"/>
          <a:ext cx="3672408" cy="4064000"/>
        </p:xfrm>
        <a:graphic>
          <a:graphicData uri="http://schemas.openxmlformats.org/drawingml/2006/table">
            <a:tbl>
              <a:tblPr/>
              <a:tblGrid>
                <a:gridCol w="36724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si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95936" y="0"/>
          <a:ext cx="5400600" cy="4064000"/>
        </p:xfrm>
        <a:graphic>
          <a:graphicData uri="http://schemas.openxmlformats.org/drawingml/2006/table">
            <a:tbl>
              <a:tblPr/>
              <a:tblGrid>
                <a:gridCol w="54006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331640" y="0"/>
          <a:ext cx="4032448" cy="4064000"/>
        </p:xfrm>
        <a:graphic>
          <a:graphicData uri="http://schemas.openxmlformats.org/drawingml/2006/table">
            <a:tbl>
              <a:tblPr/>
              <a:tblGrid>
                <a:gridCol w="403244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as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139952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3960440" cy="4064000"/>
        </p:xfrm>
        <a:graphic>
          <a:graphicData uri="http://schemas.openxmlformats.org/drawingml/2006/table">
            <a:tbl>
              <a:tblPr/>
              <a:tblGrid>
                <a:gridCol w="396044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5112568" cy="4066032"/>
        </p:xfrm>
        <a:graphic>
          <a:graphicData uri="http://schemas.openxmlformats.org/drawingml/2006/table">
            <a:tbl>
              <a:tblPr/>
              <a:tblGrid>
                <a:gridCol w="51125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ra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043608" y="0"/>
          <a:ext cx="4320480" cy="4066032"/>
        </p:xfrm>
        <a:graphic>
          <a:graphicData uri="http://schemas.openxmlformats.org/drawingml/2006/table">
            <a:tbl>
              <a:tblPr/>
              <a:tblGrid>
                <a:gridCol w="43204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635896" y="0"/>
          <a:ext cx="5760640" cy="4064000"/>
        </p:xfrm>
        <a:graphic>
          <a:graphicData uri="http://schemas.openxmlformats.org/drawingml/2006/table">
            <a:tbl>
              <a:tblPr/>
              <a:tblGrid>
                <a:gridCol w="576064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si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259632" y="0"/>
          <a:ext cx="4104456" cy="4064000"/>
        </p:xfrm>
        <a:graphic>
          <a:graphicData uri="http://schemas.openxmlformats.org/drawingml/2006/table">
            <a:tbl>
              <a:tblPr/>
              <a:tblGrid>
                <a:gridCol w="410445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re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88024" y="260648"/>
          <a:ext cx="2088232" cy="4064000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99792" y="260648"/>
          <a:ext cx="2232248" cy="4066032"/>
        </p:xfrm>
        <a:graphic>
          <a:graphicData uri="http://schemas.openxmlformats.org/drawingml/2006/table">
            <a:tbl>
              <a:tblPr/>
              <a:tblGrid>
                <a:gridCol w="223224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u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5544616" cy="4064000"/>
        </p:xfrm>
        <a:graphic>
          <a:graphicData uri="http://schemas.openxmlformats.org/drawingml/2006/table">
            <a:tbl>
              <a:tblPr/>
              <a:tblGrid>
                <a:gridCol w="55446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at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87624" y="0"/>
          <a:ext cx="3240360" cy="4064000"/>
        </p:xfrm>
        <a:graphic>
          <a:graphicData uri="http://schemas.openxmlformats.org/drawingml/2006/table">
            <a:tbl>
              <a:tblPr/>
              <a:tblGrid>
                <a:gridCol w="324036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563888" y="0"/>
          <a:ext cx="5832648" cy="4064000"/>
        </p:xfrm>
        <a:graphic>
          <a:graphicData uri="http://schemas.openxmlformats.org/drawingml/2006/table">
            <a:tbl>
              <a:tblPr/>
              <a:tblGrid>
                <a:gridCol w="583264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3888432" cy="4064000"/>
        </p:xfrm>
        <a:graphic>
          <a:graphicData uri="http://schemas.openxmlformats.org/drawingml/2006/table">
            <a:tbl>
              <a:tblPr/>
              <a:tblGrid>
                <a:gridCol w="38884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ıs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3024336" cy="4064000"/>
        </p:xfrm>
        <a:graphic>
          <a:graphicData uri="http://schemas.openxmlformats.org/drawingml/2006/table">
            <a:tbl>
              <a:tblPr/>
              <a:tblGrid>
                <a:gridCol w="302433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sı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4608512" cy="4064000"/>
        </p:xfrm>
        <a:graphic>
          <a:graphicData uri="http://schemas.openxmlformats.org/drawingml/2006/table">
            <a:tbl>
              <a:tblPr/>
              <a:tblGrid>
                <a:gridCol w="460851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11960" y="0"/>
          <a:ext cx="5184576" cy="4064000"/>
        </p:xfrm>
        <a:graphic>
          <a:graphicData uri="http://schemas.openxmlformats.org/drawingml/2006/table">
            <a:tbl>
              <a:tblPr/>
              <a:tblGrid>
                <a:gridCol w="518457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4608512" cy="4064000"/>
        </p:xfrm>
        <a:graphic>
          <a:graphicData uri="http://schemas.openxmlformats.org/drawingml/2006/table">
            <a:tbl>
              <a:tblPr/>
              <a:tblGrid>
                <a:gridCol w="460851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0"/>
          <a:ext cx="5328592" cy="4064000"/>
        </p:xfrm>
        <a:graphic>
          <a:graphicData uri="http://schemas.openxmlformats.org/drawingml/2006/table">
            <a:tbl>
              <a:tblPr/>
              <a:tblGrid>
                <a:gridCol w="532859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87624" y="0"/>
          <a:ext cx="4176464" cy="4064000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5112568" cy="4064000"/>
        </p:xfrm>
        <a:graphic>
          <a:graphicData uri="http://schemas.openxmlformats.org/drawingml/2006/table">
            <a:tbl>
              <a:tblPr/>
              <a:tblGrid>
                <a:gridCol w="51125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83568" y="0"/>
          <a:ext cx="4680520" cy="4064000"/>
        </p:xfrm>
        <a:graphic>
          <a:graphicData uri="http://schemas.openxmlformats.org/drawingml/2006/table">
            <a:tbl>
              <a:tblPr/>
              <a:tblGrid>
                <a:gridCol w="468052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644008" y="0"/>
          <a:ext cx="4752528" cy="4064000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15616" y="0"/>
          <a:ext cx="4248472" cy="4064000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355976" y="0"/>
          <a:ext cx="5040560" cy="4064000"/>
        </p:xfrm>
        <a:graphic>
          <a:graphicData uri="http://schemas.openxmlformats.org/drawingml/2006/table">
            <a:tbl>
              <a:tblPr/>
              <a:tblGrid>
                <a:gridCol w="504056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ne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267744" y="0"/>
          <a:ext cx="3096344" cy="4064000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275856" y="0"/>
          <a:ext cx="6120680" cy="4064000"/>
        </p:xfrm>
        <a:graphic>
          <a:graphicData uri="http://schemas.openxmlformats.org/drawingml/2006/table">
            <a:tbl>
              <a:tblPr/>
              <a:tblGrid>
                <a:gridCol w="61206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me</a:t>
                      </a:r>
                      <a:r>
                        <a:rPr lang="tr-TR" sz="19300" i="0" dirty="0" err="1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15616" y="0"/>
          <a:ext cx="4248472" cy="4064000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355976" y="0"/>
          <a:ext cx="5040560" cy="4064000"/>
        </p:xfrm>
        <a:graphic>
          <a:graphicData uri="http://schemas.openxmlformats.org/drawingml/2006/table">
            <a:tbl>
              <a:tblPr/>
              <a:tblGrid>
                <a:gridCol w="504056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si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267744" y="0"/>
          <a:ext cx="3096344" cy="4064000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355976" y="260648"/>
          <a:ext cx="2520280" cy="4064000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203848" y="260648"/>
          <a:ext cx="1224136" cy="4064000"/>
        </p:xfrm>
        <a:graphic>
          <a:graphicData uri="http://schemas.openxmlformats.org/drawingml/2006/table">
            <a:tbl>
              <a:tblPr/>
              <a:tblGrid>
                <a:gridCol w="122413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355976" y="0"/>
          <a:ext cx="5040560" cy="4064000"/>
        </p:xfrm>
        <a:graphic>
          <a:graphicData uri="http://schemas.openxmlformats.org/drawingml/2006/table">
            <a:tbl>
              <a:tblPr/>
              <a:tblGrid>
                <a:gridCol w="504056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le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267744" y="0"/>
          <a:ext cx="3096344" cy="4064000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88024" y="0"/>
          <a:ext cx="4608512" cy="4064000"/>
        </p:xfrm>
        <a:graphic>
          <a:graphicData uri="http://schemas.openxmlformats.org/drawingml/2006/table">
            <a:tbl>
              <a:tblPr/>
              <a:tblGrid>
                <a:gridCol w="460851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267744" y="0"/>
          <a:ext cx="3096344" cy="4064000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en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4968552" cy="4064000"/>
        </p:xfrm>
        <a:graphic>
          <a:graphicData uri="http://schemas.openxmlformats.org/drawingml/2006/table">
            <a:tbl>
              <a:tblPr/>
              <a:tblGrid>
                <a:gridCol w="49685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99792" y="0"/>
          <a:ext cx="2664296" cy="4064000"/>
        </p:xfrm>
        <a:graphic>
          <a:graphicData uri="http://schemas.openxmlformats.org/drawingml/2006/table">
            <a:tbl>
              <a:tblPr/>
              <a:tblGrid>
                <a:gridCol w="266429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li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572000" y="0"/>
          <a:ext cx="4824536" cy="4064000"/>
        </p:xfrm>
        <a:graphic>
          <a:graphicData uri="http://schemas.openxmlformats.org/drawingml/2006/table">
            <a:tbl>
              <a:tblPr/>
              <a:tblGrid>
                <a:gridCol w="482453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195736" y="0"/>
          <a:ext cx="3168352" cy="4064000"/>
        </p:xfrm>
        <a:graphic>
          <a:graphicData uri="http://schemas.openxmlformats.org/drawingml/2006/table">
            <a:tbl>
              <a:tblPr/>
              <a:tblGrid>
                <a:gridCol w="31683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ke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5544616" cy="4064000"/>
        </p:xfrm>
        <a:graphic>
          <a:graphicData uri="http://schemas.openxmlformats.org/drawingml/2006/table">
            <a:tbl>
              <a:tblPr/>
              <a:tblGrid>
                <a:gridCol w="55446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3600400" cy="4064000"/>
        </p:xfrm>
        <a:graphic>
          <a:graphicData uri="http://schemas.openxmlformats.org/drawingml/2006/table">
            <a:tbl>
              <a:tblPr/>
              <a:tblGrid>
                <a:gridCol w="36004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5544616" cy="4064000"/>
        </p:xfrm>
        <a:graphic>
          <a:graphicData uri="http://schemas.openxmlformats.org/drawingml/2006/table">
            <a:tbl>
              <a:tblPr/>
              <a:tblGrid>
                <a:gridCol w="55446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rı</a:t>
                      </a:r>
                      <a:r>
                        <a:rPr lang="tr-TR" sz="19300" i="0" dirty="0" err="1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87624" y="0"/>
          <a:ext cx="3168352" cy="4064000"/>
        </p:xfrm>
        <a:graphic>
          <a:graphicData uri="http://schemas.openxmlformats.org/drawingml/2006/table">
            <a:tbl>
              <a:tblPr/>
              <a:tblGrid>
                <a:gridCol w="31683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5544616" cy="4064000"/>
        </p:xfrm>
        <a:graphic>
          <a:graphicData uri="http://schemas.openxmlformats.org/drawingml/2006/table">
            <a:tbl>
              <a:tblPr/>
              <a:tblGrid>
                <a:gridCol w="55446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kı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15616" y="0"/>
          <a:ext cx="3240360" cy="4064000"/>
        </p:xfrm>
        <a:graphic>
          <a:graphicData uri="http://schemas.openxmlformats.org/drawingml/2006/table">
            <a:tbl>
              <a:tblPr/>
              <a:tblGrid>
                <a:gridCol w="324036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563888" y="0"/>
          <a:ext cx="4536504" cy="4064000"/>
        </p:xfrm>
        <a:graphic>
          <a:graphicData uri="http://schemas.openxmlformats.org/drawingml/2006/table">
            <a:tbl>
              <a:tblPr/>
              <a:tblGrid>
                <a:gridCol w="453650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259632" y="0"/>
          <a:ext cx="3096344" cy="4064000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ke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5544616" cy="4064000"/>
        </p:xfrm>
        <a:graphic>
          <a:graphicData uri="http://schemas.openxmlformats.org/drawingml/2006/table">
            <a:tbl>
              <a:tblPr/>
              <a:tblGrid>
                <a:gridCol w="55446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si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91680" y="0"/>
          <a:ext cx="2664296" cy="4064000"/>
        </p:xfrm>
        <a:graphic>
          <a:graphicData uri="http://schemas.openxmlformats.org/drawingml/2006/table">
            <a:tbl>
              <a:tblPr/>
              <a:tblGrid>
                <a:gridCol w="266429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ki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2952328" cy="4064000"/>
        </p:xfrm>
        <a:graphic>
          <a:graphicData uri="http://schemas.openxmlformats.org/drawingml/2006/table">
            <a:tbl>
              <a:tblPr/>
              <a:tblGrid>
                <a:gridCol w="295232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es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2520280" cy="4064000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267744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ö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ti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2952328" cy="4064000"/>
        </p:xfrm>
        <a:graphic>
          <a:graphicData uri="http://schemas.openxmlformats.org/drawingml/2006/table">
            <a:tbl>
              <a:tblPr/>
              <a:tblGrid>
                <a:gridCol w="295232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es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er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2952328" cy="4064000"/>
        </p:xfrm>
        <a:graphic>
          <a:graphicData uri="http://schemas.openxmlformats.org/drawingml/2006/table">
            <a:tbl>
              <a:tblPr/>
              <a:tblGrid>
                <a:gridCol w="295232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es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en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2952328" cy="4064000"/>
        </p:xfrm>
        <a:graphic>
          <a:graphicData uri="http://schemas.openxmlformats.org/drawingml/2006/table">
            <a:tbl>
              <a:tblPr/>
              <a:tblGrid>
                <a:gridCol w="295232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es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ir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2952328" cy="4064000"/>
        </p:xfrm>
        <a:graphic>
          <a:graphicData uri="http://schemas.openxmlformats.org/drawingml/2006/table">
            <a:tbl>
              <a:tblPr/>
              <a:tblGrid>
                <a:gridCol w="295232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es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rı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4320480" cy="4064000"/>
        </p:xfrm>
        <a:graphic>
          <a:graphicData uri="http://schemas.openxmlformats.org/drawingml/2006/table">
            <a:tbl>
              <a:tblPr/>
              <a:tblGrid>
                <a:gridCol w="43204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na</a:t>
                      </a:r>
                      <a:r>
                        <a:rPr lang="tr-TR" sz="19300" i="0" dirty="0" err="1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87624" y="0"/>
          <a:ext cx="4320480" cy="4064000"/>
        </p:xfrm>
        <a:graphic>
          <a:graphicData uri="http://schemas.openxmlformats.org/drawingml/2006/table">
            <a:tbl>
              <a:tblPr/>
              <a:tblGrid>
                <a:gridCol w="43204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491880" y="0"/>
          <a:ext cx="5400600" cy="4064000"/>
        </p:xfrm>
        <a:graphic>
          <a:graphicData uri="http://schemas.openxmlformats.org/drawingml/2006/table">
            <a:tbl>
              <a:tblPr/>
              <a:tblGrid>
                <a:gridCol w="54006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ra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27584" y="0"/>
          <a:ext cx="4680520" cy="4064000"/>
        </p:xfrm>
        <a:graphic>
          <a:graphicData uri="http://schemas.openxmlformats.org/drawingml/2006/table">
            <a:tbl>
              <a:tblPr/>
              <a:tblGrid>
                <a:gridCol w="468052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yı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3744416" cy="4064000"/>
        </p:xfrm>
        <a:graphic>
          <a:graphicData uri="http://schemas.openxmlformats.org/drawingml/2006/table">
            <a:tbl>
              <a:tblPr/>
              <a:tblGrid>
                <a:gridCol w="37444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al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355976" y="260648"/>
          <a:ext cx="2304256" cy="4064000"/>
        </p:xfrm>
        <a:graphic>
          <a:graphicData uri="http://schemas.openxmlformats.org/drawingml/2006/table">
            <a:tbl>
              <a:tblPr/>
              <a:tblGrid>
                <a:gridCol w="230425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339752" y="188640"/>
          <a:ext cx="2520280" cy="4066032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ü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3744416" cy="4064000"/>
        </p:xfrm>
        <a:graphic>
          <a:graphicData uri="http://schemas.openxmlformats.org/drawingml/2006/table">
            <a:tbl>
              <a:tblPr/>
              <a:tblGrid>
                <a:gridCol w="37444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3456384" cy="406400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at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860032" y="0"/>
          <a:ext cx="3312368" cy="4064000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979712" y="0"/>
          <a:ext cx="3528392" cy="4064000"/>
        </p:xfrm>
        <a:graphic>
          <a:graphicData uri="http://schemas.openxmlformats.org/drawingml/2006/table">
            <a:tbl>
              <a:tblPr/>
              <a:tblGrid>
                <a:gridCol w="352839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ak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3744416" cy="4064000"/>
        </p:xfrm>
        <a:graphic>
          <a:graphicData uri="http://schemas.openxmlformats.org/drawingml/2006/table">
            <a:tbl>
              <a:tblPr/>
              <a:tblGrid>
                <a:gridCol w="37444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195736" y="0"/>
          <a:ext cx="3312368" cy="4064000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kı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644008" y="0"/>
          <a:ext cx="3528392" cy="4064000"/>
        </p:xfrm>
        <a:graphic>
          <a:graphicData uri="http://schemas.openxmlformats.org/drawingml/2006/table">
            <a:tbl>
              <a:tblPr/>
              <a:tblGrid>
                <a:gridCol w="352839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043608" y="0"/>
          <a:ext cx="4464496" cy="4064000"/>
        </p:xfrm>
        <a:graphic>
          <a:graphicData uri="http://schemas.openxmlformats.org/drawingml/2006/table">
            <a:tbl>
              <a:tblPr/>
              <a:tblGrid>
                <a:gridCol w="446449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355976" y="0"/>
          <a:ext cx="3816424" cy="4064000"/>
        </p:xfrm>
        <a:graphic>
          <a:graphicData uri="http://schemas.openxmlformats.org/drawingml/2006/table">
            <a:tbl>
              <a:tblPr/>
              <a:tblGrid>
                <a:gridCol w="381642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4104456" cy="4064000"/>
        </p:xfrm>
        <a:graphic>
          <a:graphicData uri="http://schemas.openxmlformats.org/drawingml/2006/table">
            <a:tbl>
              <a:tblPr/>
              <a:tblGrid>
                <a:gridCol w="410445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ar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572000" y="0"/>
          <a:ext cx="3600400" cy="4064000"/>
        </p:xfrm>
        <a:graphic>
          <a:graphicData uri="http://schemas.openxmlformats.org/drawingml/2006/table">
            <a:tbl>
              <a:tblPr/>
              <a:tblGrid>
                <a:gridCol w="36004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15616" y="0"/>
          <a:ext cx="4392488" cy="406400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tu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5220072" y="0"/>
          <a:ext cx="2952328" cy="4064000"/>
        </p:xfrm>
        <a:graphic>
          <a:graphicData uri="http://schemas.openxmlformats.org/drawingml/2006/table">
            <a:tbl>
              <a:tblPr/>
              <a:tblGrid>
                <a:gridCol w="295232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971600" y="0"/>
          <a:ext cx="5472608" cy="4064000"/>
        </p:xfrm>
        <a:graphic>
          <a:graphicData uri="http://schemas.openxmlformats.org/drawingml/2006/table">
            <a:tbl>
              <a:tblPr/>
              <a:tblGrid>
                <a:gridCol w="54726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5220072" y="0"/>
          <a:ext cx="3384376" cy="4064000"/>
        </p:xfrm>
        <a:graphic>
          <a:graphicData uri="http://schemas.openxmlformats.org/drawingml/2006/table">
            <a:tbl>
              <a:tblPr/>
              <a:tblGrid>
                <a:gridCol w="338437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4752528" cy="4064000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99992" y="0"/>
          <a:ext cx="3672408" cy="4064000"/>
        </p:xfrm>
        <a:graphic>
          <a:graphicData uri="http://schemas.openxmlformats.org/drawingml/2006/table">
            <a:tbl>
              <a:tblPr/>
              <a:tblGrid>
                <a:gridCol w="36724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27584" y="0"/>
          <a:ext cx="4680520" cy="4064000"/>
        </p:xfrm>
        <a:graphic>
          <a:graphicData uri="http://schemas.openxmlformats.org/drawingml/2006/table">
            <a:tbl>
              <a:tblPr/>
              <a:tblGrid>
                <a:gridCol w="468052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644008" y="0"/>
          <a:ext cx="3528392" cy="4064000"/>
        </p:xfrm>
        <a:graphic>
          <a:graphicData uri="http://schemas.openxmlformats.org/drawingml/2006/table">
            <a:tbl>
              <a:tblPr/>
              <a:tblGrid>
                <a:gridCol w="352839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4752528" cy="4064000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so</a:t>
                      </a:r>
                      <a:r>
                        <a:rPr lang="tr-TR" sz="19300" i="0" dirty="0" smtClean="0">
                          <a:solidFill>
                            <a:srgbClr val="00B0F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</a:t>
                      </a:r>
                      <a:endParaRPr lang="tr-TR" sz="900" i="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225</Words>
  <Application>Microsoft Office PowerPoint</Application>
  <PresentationFormat>Ekran Gösterisi (4:3)</PresentationFormat>
  <Paragraphs>223</Paragraphs>
  <Slides>114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114</vt:i4>
      </vt:variant>
    </vt:vector>
  </HeadingPairs>
  <TitlesOfParts>
    <vt:vector size="119" baseType="lpstr">
      <vt:lpstr>Arial</vt:lpstr>
      <vt:lpstr>Calibri</vt:lpstr>
      <vt:lpstr>Hand writing Mutlu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12</cp:revision>
  <dcterms:created xsi:type="dcterms:W3CDTF">2013-11-19T05:00:54Z</dcterms:created>
  <dcterms:modified xsi:type="dcterms:W3CDTF">2015-11-26T21:36:23Z</dcterms:modified>
</cp:coreProperties>
</file>