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4" r:id="rId2"/>
    <p:sldId id="256" r:id="rId3"/>
    <p:sldId id="258" r:id="rId4"/>
    <p:sldId id="262" r:id="rId5"/>
    <p:sldId id="261" r:id="rId6"/>
    <p:sldId id="263" r:id="rId7"/>
    <p:sldId id="276" r:id="rId8"/>
    <p:sldId id="277" r:id="rId9"/>
    <p:sldId id="259" r:id="rId10"/>
    <p:sldId id="278" r:id="rId11"/>
    <p:sldId id="279" r:id="rId12"/>
    <p:sldId id="260" r:id="rId13"/>
    <p:sldId id="264" r:id="rId14"/>
    <p:sldId id="265" r:id="rId15"/>
    <p:sldId id="266" r:id="rId16"/>
    <p:sldId id="270" r:id="rId17"/>
    <p:sldId id="271" r:id="rId18"/>
    <p:sldId id="275" r:id="rId19"/>
    <p:sldId id="257" r:id="rId20"/>
    <p:sldId id="267" r:id="rId21"/>
    <p:sldId id="268" r:id="rId22"/>
    <p:sldId id="269" r:id="rId23"/>
    <p:sldId id="272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DF662-7635-4118-A0A9-3A11064E21B3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33AFA-BE46-4D6B-AAA0-34BD5EE653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508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F33AFA-BE46-4D6B-AAA0-34BD5EE65395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5892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7BC79-FBE7-4AB6-998C-97F9B9129F2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9CA7-2F21-4A16-99B0-F5F8EAD5CCD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64F8-8D2F-4D6E-AA28-801C0BCA968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8932E9C-E5EF-4CB6-A427-1471718AD86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124E-8D2B-4565-9296-459FBA756B8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188B6-A611-4B4B-ADA4-679F2AF934F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64051-7B99-4A25-A2DF-E149640E9CD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234AC-00ED-43F3-90AF-A6B8F54ED9D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EAE2-996C-49B3-B751-7BA67C608EF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A239D22-D475-4AA4-85DF-CBD21869DED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7BBB2-61FF-47A7-94CC-F7ED85C2B54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860905-D7B5-4D5D-903B-22FE3762261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0"/>
            <a:ext cx="9144000" cy="6858000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1/E Sınıfı</a:t>
            </a:r>
          </a:p>
          <a:p>
            <a:pPr algn="ctr"/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‘S ’ Sesi hece Çalışmaları</a:t>
            </a:r>
          </a:p>
          <a:p>
            <a:pPr algn="ctr"/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2013-2014</a:t>
            </a:r>
          </a:p>
          <a:p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47160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kal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95736" y="188640"/>
            <a:ext cx="223224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sın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sil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835696" y="1412776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sin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788024" y="188640"/>
            <a:ext cx="39604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44208" y="332656"/>
            <a:ext cx="2088232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sın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139952" y="1412776"/>
            <a:ext cx="43204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tut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28184" y="1412776"/>
            <a:ext cx="244827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sun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699792" y="2780928"/>
            <a:ext cx="370790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ser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44008" y="2780928"/>
            <a:ext cx="216024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sin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47160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kes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188640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sin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522007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31640" y="1412776"/>
            <a:ext cx="244827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tur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139952" y="188640"/>
            <a:ext cx="460851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332656"/>
            <a:ext cx="151216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1691680" y="2420888"/>
            <a:ext cx="540060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19872" y="2492896"/>
            <a:ext cx="158417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44008" y="2420888"/>
            <a:ext cx="216024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sın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987824" y="1412776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sun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948264" y="332656"/>
            <a:ext cx="201622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sın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9" grpId="0"/>
      <p:bldP spid="1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323528" y="188640"/>
            <a:ext cx="277180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19672" y="188640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ti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323528" y="1412776"/>
            <a:ext cx="288032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115616" y="1412776"/>
            <a:ext cx="252028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sen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5580112" y="188640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44208" y="332656"/>
            <a:ext cx="2088232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sir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5868144" y="1412776"/>
            <a:ext cx="30243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452320" y="1412776"/>
            <a:ext cx="122413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lı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915816" y="0"/>
            <a:ext cx="32403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0"/>
            <a:ext cx="158417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rı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4" name="13 Bulut"/>
          <p:cNvSpPr/>
          <p:nvPr/>
        </p:nvSpPr>
        <p:spPr>
          <a:xfrm>
            <a:off x="2987824" y="1268760"/>
            <a:ext cx="338437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716016" y="1340768"/>
            <a:ext cx="172819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  <p:bldP spid="14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563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19672" y="188640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yı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63688" y="1412776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nat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372200" y="332656"/>
            <a:ext cx="237626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ray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sal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1412776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915816" y="2780928"/>
            <a:ext cx="34918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27984" y="2780928"/>
            <a:ext cx="129614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179512" y="188640"/>
            <a:ext cx="3563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ak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907704" y="188640"/>
            <a:ext cx="165618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395536" y="1412776"/>
            <a:ext cx="403244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83768" y="1412776"/>
            <a:ext cx="144016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223224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tut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1484784"/>
            <a:ext cx="144016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say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2392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00B050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11760" y="188640"/>
            <a:ext cx="136815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95736" y="1412776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r>
              <a:rPr lang="tr-TR" sz="8000" dirty="0" smtClean="0">
                <a:solidFill>
                  <a:srgbClr val="00B05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876256" y="332656"/>
            <a:ext cx="165618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r>
              <a:rPr lang="tr-TR" sz="8000" dirty="0" smtClean="0">
                <a:solidFill>
                  <a:srgbClr val="00B050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020272" y="1484784"/>
            <a:ext cx="165618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8000" dirty="0" smtClean="0">
                <a:solidFill>
                  <a:srgbClr val="00B050"/>
                </a:solidFill>
                <a:latin typeface="Hand writing Mutlu" pitchFamily="2" charset="0"/>
              </a:rPr>
              <a:t>t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959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763688" y="188640"/>
            <a:ext cx="201622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179512" y="1412776"/>
            <a:ext cx="32403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547664" y="1484784"/>
            <a:ext cx="158417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3059832" y="188640"/>
            <a:ext cx="273630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139952" y="332656"/>
            <a:ext cx="165618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627784" y="1412776"/>
            <a:ext cx="338437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923928" y="1484784"/>
            <a:ext cx="237626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mer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652120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7020272" y="260648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20" name="19 Bulut"/>
          <p:cNvSpPr/>
          <p:nvPr/>
        </p:nvSpPr>
        <p:spPr>
          <a:xfrm>
            <a:off x="5831632" y="1484784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164288" y="1556792"/>
            <a:ext cx="151216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7" grpId="0"/>
      <p:bldP spid="20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959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331640" y="260648"/>
            <a:ext cx="244827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nek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51720" y="1484784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kas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 ıs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223224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lak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sek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1484784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sek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sak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sı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959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260648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nu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619672" y="1484784"/>
            <a:ext cx="201622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ru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 </a:t>
            </a:r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804248" y="332656"/>
            <a:ext cx="151216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lı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484784"/>
            <a:ext cx="237626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lak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Sel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464400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sek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051720" y="260648"/>
            <a:ext cx="151216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me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275856" y="260648"/>
            <a:ext cx="122413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92D050"/>
                </a:solidFill>
                <a:latin typeface="Hand writing Mutlu" pitchFamily="2" charset="0"/>
              </a:rPr>
              <a:t>li</a:t>
            </a:r>
            <a:endParaRPr lang="tr-TR" sz="8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63688" y="1412776"/>
            <a:ext cx="151216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771800" y="1412776"/>
            <a:ext cx="158417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92D050"/>
                </a:solidFill>
                <a:latin typeface="Hand writing Mutlu" pitchFamily="2" charset="0"/>
              </a:rPr>
              <a:t>ta</a:t>
            </a:r>
            <a:endParaRPr lang="tr-TR" sz="8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228184" y="188640"/>
            <a:ext cx="2376264" cy="126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sim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00192" y="1484784"/>
            <a:ext cx="223224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sim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267744" y="2780928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at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7" grpId="0"/>
      <p:bldP spid="8" grpId="0"/>
      <p:bldP spid="9" grpId="0"/>
      <p:bldP spid="11" grpId="0" animBg="1"/>
      <p:bldP spid="12" grpId="0"/>
      <p:bldP spid="15" grpId="0" animBg="1"/>
      <p:bldP spid="16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3203848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3059832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Bulut"/>
          <p:cNvSpPr/>
          <p:nvPr/>
        </p:nvSpPr>
        <p:spPr>
          <a:xfrm>
            <a:off x="3059832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Bulut"/>
          <p:cNvSpPr/>
          <p:nvPr/>
        </p:nvSpPr>
        <p:spPr>
          <a:xfrm>
            <a:off x="3275856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os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Bulut"/>
          <p:cNvSpPr/>
          <p:nvPr/>
        </p:nvSpPr>
        <p:spPr>
          <a:xfrm>
            <a:off x="3203848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4" name="43 Bulut"/>
          <p:cNvSpPr/>
          <p:nvPr/>
        </p:nvSpPr>
        <p:spPr>
          <a:xfrm>
            <a:off x="3059832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Bulut"/>
          <p:cNvSpPr/>
          <p:nvPr/>
        </p:nvSpPr>
        <p:spPr>
          <a:xfrm>
            <a:off x="539552" y="0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Bulut"/>
          <p:cNvSpPr/>
          <p:nvPr/>
        </p:nvSpPr>
        <p:spPr>
          <a:xfrm>
            <a:off x="539552" y="1340768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8" name="47 Bulut"/>
          <p:cNvSpPr/>
          <p:nvPr/>
        </p:nvSpPr>
        <p:spPr>
          <a:xfrm>
            <a:off x="3203848" y="188640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Bulut"/>
          <p:cNvSpPr/>
          <p:nvPr/>
        </p:nvSpPr>
        <p:spPr>
          <a:xfrm>
            <a:off x="3275856" y="1700808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os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Bulut"/>
          <p:cNvSpPr/>
          <p:nvPr/>
        </p:nvSpPr>
        <p:spPr>
          <a:xfrm>
            <a:off x="5580112" y="0"/>
            <a:ext cx="25202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Bulut"/>
          <p:cNvSpPr/>
          <p:nvPr/>
        </p:nvSpPr>
        <p:spPr>
          <a:xfrm>
            <a:off x="5796136" y="1340768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ıı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8" grpId="0" animBg="1"/>
      <p:bldP spid="1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44" grpId="0" animBg="1"/>
      <p:bldP spid="44" grpId="1" animBg="1"/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60841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260648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kın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2771800" y="1412776"/>
            <a:ext cx="496855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83968" y="1484784"/>
            <a:ext cx="252028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75856" y="332656"/>
            <a:ext cx="1584176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tı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364088" y="1484784"/>
            <a:ext cx="280831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3" grpId="0"/>
      <p:bldP spid="16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60841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188640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nek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2699792" y="1412776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572000" y="1484784"/>
            <a:ext cx="216024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sam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75856" y="260648"/>
            <a:ext cx="165618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li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516216" y="1484784"/>
            <a:ext cx="100811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3" grpId="0"/>
      <p:bldP spid="16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60841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19672" y="260648"/>
            <a:ext cx="252028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rık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1979712" y="1340768"/>
            <a:ext cx="57606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mis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427984" y="1412776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ket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131840" y="332656"/>
            <a:ext cx="2664296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C000"/>
                </a:solidFill>
                <a:latin typeface="Hand writing Mutlu" pitchFamily="2" charset="0"/>
              </a:rPr>
              <a:t>tan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796136" y="1412776"/>
            <a:ext cx="172819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3" grpId="0"/>
      <p:bldP spid="16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2843808" y="2348880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son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1907704" y="1412776"/>
            <a:ext cx="136815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555776" y="1412776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3635896" y="0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3491880" y="0"/>
            <a:ext cx="2439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Bulut"/>
          <p:cNvSpPr/>
          <p:nvPr/>
        </p:nvSpPr>
        <p:spPr>
          <a:xfrm>
            <a:off x="3779912" y="0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Bulut"/>
          <p:cNvSpPr/>
          <p:nvPr/>
        </p:nvSpPr>
        <p:spPr>
          <a:xfrm>
            <a:off x="3563888" y="0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Bulut"/>
          <p:cNvSpPr/>
          <p:nvPr/>
        </p:nvSpPr>
        <p:spPr>
          <a:xfrm>
            <a:off x="3491880" y="0"/>
            <a:ext cx="24014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Bulut"/>
          <p:cNvSpPr/>
          <p:nvPr/>
        </p:nvSpPr>
        <p:spPr>
          <a:xfrm>
            <a:off x="3635896" y="0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Bulut"/>
          <p:cNvSpPr/>
          <p:nvPr/>
        </p:nvSpPr>
        <p:spPr>
          <a:xfrm>
            <a:off x="395536" y="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2" name="31 Bulut"/>
          <p:cNvSpPr/>
          <p:nvPr/>
        </p:nvSpPr>
        <p:spPr>
          <a:xfrm>
            <a:off x="323528" y="1556792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Bulut"/>
          <p:cNvSpPr/>
          <p:nvPr/>
        </p:nvSpPr>
        <p:spPr>
          <a:xfrm>
            <a:off x="3347864" y="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Bulut"/>
          <p:cNvSpPr/>
          <p:nvPr/>
        </p:nvSpPr>
        <p:spPr>
          <a:xfrm>
            <a:off x="3131840" y="162880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Bulut"/>
          <p:cNvSpPr/>
          <p:nvPr/>
        </p:nvSpPr>
        <p:spPr>
          <a:xfrm>
            <a:off x="6300192" y="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6" name="35 Bulut"/>
          <p:cNvSpPr/>
          <p:nvPr/>
        </p:nvSpPr>
        <p:spPr>
          <a:xfrm>
            <a:off x="6012160" y="1556792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8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8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298782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34918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3131840" y="260648"/>
            <a:ext cx="25202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987824" y="1484784"/>
            <a:ext cx="316835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364088" y="188640"/>
            <a:ext cx="30243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364088" y="1484784"/>
            <a:ext cx="338437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683568" y="188640"/>
            <a:ext cx="223224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467544" y="1484784"/>
            <a:ext cx="25922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915816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987824" y="1484784"/>
            <a:ext cx="295232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868144" y="188640"/>
            <a:ext cx="30243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796136" y="1484784"/>
            <a:ext cx="273630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251520" y="188640"/>
            <a:ext cx="334786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34918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915816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987824" y="1484784"/>
            <a:ext cx="316835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724128" y="188640"/>
            <a:ext cx="266429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652120" y="1484784"/>
            <a:ext cx="288032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20384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sert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305983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sırt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627784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sirk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627784" y="1484784"/>
            <a:ext cx="403244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sark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399584" y="188640"/>
            <a:ext cx="37444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semt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724128" y="1484784"/>
            <a:ext cx="341987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star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41987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stop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478802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start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771800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stil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283968" y="1484784"/>
            <a:ext cx="43924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steril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076056" y="188640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stres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563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19672" y="188640"/>
            <a:ext cx="216024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ker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363589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619672" y="1412776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lan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788024" y="188640"/>
            <a:ext cx="32403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372200" y="332656"/>
            <a:ext cx="165618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kı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932040" y="1412776"/>
            <a:ext cx="295232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00192" y="1412776"/>
            <a:ext cx="237626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ki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699792" y="2780928"/>
            <a:ext cx="370790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283968" y="2780928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233</TotalTime>
  <Words>244</Words>
  <Application>Microsoft Office PowerPoint</Application>
  <PresentationFormat>Ekran Gösterisi (4:3)</PresentationFormat>
  <Paragraphs>214</Paragraphs>
  <Slides>23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8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14</cp:revision>
  <dcterms:created xsi:type="dcterms:W3CDTF">2013-12-20T21:54:48Z</dcterms:created>
  <dcterms:modified xsi:type="dcterms:W3CDTF">2015-11-26T21:33:55Z</dcterms:modified>
</cp:coreProperties>
</file>