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86" r:id="rId2"/>
    <p:sldId id="256" r:id="rId3"/>
    <p:sldId id="257" r:id="rId4"/>
    <p:sldId id="285" r:id="rId5"/>
    <p:sldId id="258" r:id="rId6"/>
    <p:sldId id="283" r:id="rId7"/>
    <p:sldId id="284" r:id="rId8"/>
    <p:sldId id="259" r:id="rId9"/>
    <p:sldId id="282" r:id="rId10"/>
    <p:sldId id="281" r:id="rId11"/>
    <p:sldId id="280" r:id="rId12"/>
    <p:sldId id="279" r:id="rId13"/>
    <p:sldId id="278" r:id="rId14"/>
    <p:sldId id="277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  <p:sldId id="273" r:id="rId29"/>
    <p:sldId id="274" r:id="rId30"/>
    <p:sldId id="275" r:id="rId31"/>
    <p:sldId id="276" r:id="rId3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2BFFCA-C977-434B-A57A-7A53E49F6348}" type="datetimeFigureOut">
              <a:rPr lang="tr-TR" smtClean="0"/>
              <a:t>26.11.2015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049C0E-64D5-4A96-8A0D-7F9444CA242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89492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4049C0E-64D5-4A96-8A0D-7F9444CA2426}" type="slidenum">
              <a:rPr lang="tr-TR" smtClean="0"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82665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671C04-AEB6-4C40-89B3-A1E96876C5ED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978C8-6803-429D-843F-0D7445117D3F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184CC-D298-4816-86BD-B4F3CA780897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5C617E-D9E7-4833-9497-C895DF775215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6620A6-490C-4CB9-901B-BF5329AB9430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F11E4-3D3B-4A98-A6E6-340C7F38270B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C576C1-8614-4FFC-8BF5-A8F04857CDB7}" type="datetime1">
              <a:rPr lang="tr-TR" smtClean="0"/>
              <a:t>26.11.2015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ACB4C-30F1-4AB2-AA35-BE733C1E4B84}" type="datetime1">
              <a:rPr lang="tr-TR" smtClean="0"/>
              <a:t>26.11.2015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7E6812-A4CF-459E-B553-D6AD70A118E1}" type="datetime1">
              <a:rPr lang="tr-TR" smtClean="0"/>
              <a:t>26.11.2015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05BB4-D7AD-41D3-BCFA-738CEB3BD73C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AD07C-DF4E-4AC0-8FEC-AA4027687D16}" type="datetime1">
              <a:rPr lang="tr-TR" smtClean="0"/>
              <a:t>26.11.2015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advTm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AD6B39-0D46-468C-B0FC-F3977D65C8E6}" type="datetime1">
              <a:rPr lang="tr-TR" smtClean="0"/>
              <a:t>26.11.2015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Erhan KESKİN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Tm="0"/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0" y="188640"/>
            <a:ext cx="9143999" cy="224676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MANİSA TARZANI AHMET BEDEVİ İLKOKULU</a:t>
            </a:r>
          </a:p>
          <a:p>
            <a:pPr algn="ctr"/>
            <a:r>
              <a:rPr lang="tr-TR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‘S’ SESİ HECE ÇALIŞMASI 3</a:t>
            </a:r>
          </a:p>
          <a:p>
            <a:pPr algn="ctr"/>
            <a:r>
              <a:rPr lang="tr-TR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2013-2014</a:t>
            </a:r>
          </a:p>
          <a:p>
            <a:pPr algn="ctr"/>
            <a:r>
              <a:rPr lang="tr-TR" sz="28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1/E SINIFI</a:t>
            </a:r>
            <a:endParaRPr lang="tr-TR" sz="2800" b="1" cap="none" spc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algn="ctr"/>
            <a:endParaRPr lang="tr-TR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843808" y="188640"/>
            <a:ext cx="144016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yık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158417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sı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843808" y="188640"/>
            <a:ext cx="144016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ser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158417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si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843808" y="188640"/>
            <a:ext cx="144016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sil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158417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si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03848" y="188640"/>
            <a:ext cx="108012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as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158417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sı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843808" y="188640"/>
            <a:ext cx="144016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kal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158417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sı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131840" y="188640"/>
            <a:ext cx="1152128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158417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r>
              <a:rPr lang="tr-TR" sz="6000" dirty="0" err="1" smtClean="0">
                <a:solidFill>
                  <a:srgbClr val="92D050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03848" y="188640"/>
            <a:ext cx="108012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158417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059832" y="188640"/>
            <a:ext cx="1224136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158417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li</a:t>
            </a:r>
            <a:r>
              <a:rPr lang="tr-TR" sz="6000" dirty="0" err="1" smtClean="0">
                <a:solidFill>
                  <a:srgbClr val="92D050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987824" y="188640"/>
            <a:ext cx="1296144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Se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l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158417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987824" y="188640"/>
            <a:ext cx="1296144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158417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na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03848" y="188640"/>
            <a:ext cx="108012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122413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9537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9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419872" y="188640"/>
            <a:ext cx="864096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158417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ne</a:t>
            </a:r>
            <a:r>
              <a:rPr lang="tr-TR" sz="6000" dirty="0" err="1" smtClean="0">
                <a:solidFill>
                  <a:srgbClr val="92D050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699792" y="188640"/>
            <a:ext cx="1584176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1008112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03848" y="188640"/>
            <a:ext cx="108012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1080120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at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915816" y="188640"/>
            <a:ext cx="1368152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158417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347864" y="188640"/>
            <a:ext cx="936104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re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158417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si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m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411760" y="188640"/>
            <a:ext cx="108012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491880" y="188640"/>
            <a:ext cx="936104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la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4427984" y="188640"/>
            <a:ext cx="1080120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19056E-6 L 0.00399 0.36355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339752" y="188640"/>
            <a:ext cx="864096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203848" y="188640"/>
            <a:ext cx="1440160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ne</a:t>
            </a:r>
            <a:r>
              <a:rPr lang="tr-TR" sz="6000" dirty="0" err="1" smtClean="0">
                <a:solidFill>
                  <a:srgbClr val="92D050"/>
                </a:solidFill>
                <a:latin typeface="Hand writing Mutlu" pitchFamily="2" charset="0"/>
              </a:rPr>
              <a:t>k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4644008" y="188640"/>
            <a:ext cx="936104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19056E-6 L 0.00399 0.36355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55776" y="188640"/>
            <a:ext cx="936104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491880" y="188640"/>
            <a:ext cx="1080120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ne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4499992" y="188640"/>
            <a:ext cx="1368152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19056E-6 L 0.00399 0.36355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339752" y="188640"/>
            <a:ext cx="864096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203848" y="188640"/>
            <a:ext cx="1440160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kı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4644008" y="188640"/>
            <a:ext cx="864096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tı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19056E-6 L 0.00399 0.36355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55776" y="188640"/>
            <a:ext cx="648072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203848" y="188640"/>
            <a:ext cx="1440160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tu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4644008" y="188640"/>
            <a:ext cx="1584176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su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19056E-6 L 0.00399 0.36355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75856" y="188640"/>
            <a:ext cx="1008112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1296144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ru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483768" y="188640"/>
            <a:ext cx="1008112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yı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491880" y="188640"/>
            <a:ext cx="1080120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ka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4572000" y="188640"/>
            <a:ext cx="1440160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sı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19056E-6 L 0.00399 0.36355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627784" y="188640"/>
            <a:ext cx="72008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3347864" y="188640"/>
            <a:ext cx="122413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4572000" y="188640"/>
            <a:ext cx="1440160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sı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n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4.19056E-6 L 0.00399 0.36355 " pathEditMode="relative" rAng="0" ptsTypes="AA">
                                      <p:cBhvr>
                                        <p:cTn id="4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  <p:bldP spid="4" grpId="0" animBg="1"/>
      <p:bldP spid="4" grpId="1" animBg="1"/>
      <p:bldP spid="4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131840" y="188640"/>
            <a:ext cx="1152128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1080120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rı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03848" y="188640"/>
            <a:ext cx="108012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936104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lı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75856" y="188640"/>
            <a:ext cx="1008112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so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122413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si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s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419872" y="188640"/>
            <a:ext cx="864096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si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158417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mi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t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3203848" y="188640"/>
            <a:ext cx="108012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sa</a:t>
            </a:r>
            <a:endParaRPr lang="tr-TR" sz="6000" dirty="0">
              <a:solidFill>
                <a:srgbClr val="FFFF0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158417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ra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y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843808" y="188640"/>
            <a:ext cx="1440160" cy="91440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tr-TR" sz="6000" dirty="0" smtClean="0">
                <a:solidFill>
                  <a:srgbClr val="FFFF00"/>
                </a:solidFill>
                <a:latin typeface="Hand writing Mutlu" pitchFamily="2" charset="0"/>
              </a:rPr>
              <a:t>sı</a:t>
            </a:r>
            <a:r>
              <a:rPr lang="tr-TR" sz="6000" dirty="0" smtClean="0">
                <a:solidFill>
                  <a:srgbClr val="92D050"/>
                </a:solidFill>
                <a:latin typeface="Hand writing Mutlu" pitchFamily="2" charset="0"/>
              </a:rPr>
              <a:t>r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4283968" y="188640"/>
            <a:ext cx="1584176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6000" dirty="0" err="1" smtClean="0">
                <a:solidFill>
                  <a:srgbClr val="FFFF00"/>
                </a:solidFill>
                <a:latin typeface="Hand writing Mutlu" pitchFamily="2" charset="0"/>
              </a:rPr>
              <a:t>ma</a:t>
            </a:r>
            <a:endParaRPr lang="tr-TR" sz="6000" dirty="0">
              <a:solidFill>
                <a:srgbClr val="92D050"/>
              </a:solidFill>
              <a:latin typeface="Hand writing Mutlu" pitchFamily="2" charset="0"/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Erhan KESKİN</a:t>
            </a:r>
            <a:endParaRPr lang="tr-TR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6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96296E-6 L -0.12604 0.3638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9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96296E-6 L 0.11042 0.36389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00" y="18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3" grpId="0" animBg="1"/>
      <p:bldP spid="3" grpId="1" animBg="1"/>
      <p:bldP spid="3" grpId="2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146</Words>
  <Application>Microsoft Office PowerPoint</Application>
  <PresentationFormat>Ekran Gösterisi (4:3)</PresentationFormat>
  <Paragraphs>104</Paragraphs>
  <Slides>31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31</vt:i4>
      </vt:variant>
    </vt:vector>
  </HeadingPairs>
  <TitlesOfParts>
    <vt:vector size="35" baseType="lpstr">
      <vt:lpstr>Arial</vt:lpstr>
      <vt:lpstr>Calibri</vt:lpstr>
      <vt:lpstr>Hand writing Mutlu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Casper</dc:creator>
  <cp:keywords>www.sorubak.com</cp:keywords>
  <dc:description>www.sorubak.com</dc:description>
  <cp:lastModifiedBy>doğan</cp:lastModifiedBy>
  <cp:revision>3</cp:revision>
  <dcterms:created xsi:type="dcterms:W3CDTF">2013-12-25T06:20:36Z</dcterms:created>
  <dcterms:modified xsi:type="dcterms:W3CDTF">2015-11-26T21:36:11Z</dcterms:modified>
</cp:coreProperties>
</file>