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7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E89B4-21C5-4997-A335-1038B902D45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7AE6A-7284-4E90-BA1A-ABEA2DD8EB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5433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E7AE6A-7284-4E90-BA1A-ABEA2DD8EB9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3133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0" y="0"/>
            <a:ext cx="1979712" cy="8367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331640" y="0"/>
            <a:ext cx="1656184" cy="792088"/>
          </a:xfrm>
          <a:prstGeom prst="cloud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268760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sim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3131840" y="0"/>
            <a:ext cx="1368152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16 Bulut"/>
          <p:cNvSpPr/>
          <p:nvPr/>
        </p:nvSpPr>
        <p:spPr>
          <a:xfrm>
            <a:off x="4139952" y="0"/>
            <a:ext cx="2088232" cy="792088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sim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6 Bulut"/>
          <p:cNvSpPr/>
          <p:nvPr/>
        </p:nvSpPr>
        <p:spPr>
          <a:xfrm>
            <a:off x="6516216" y="0"/>
            <a:ext cx="1440160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as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6 Bulut"/>
          <p:cNvSpPr/>
          <p:nvPr/>
        </p:nvSpPr>
        <p:spPr>
          <a:xfrm>
            <a:off x="7524328" y="0"/>
            <a:ext cx="1440160" cy="792088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10" grpId="0" animBg="1"/>
      <p:bldP spid="6" grpId="0" animBg="1"/>
      <p:bldP spid="6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0" y="548680"/>
            <a:ext cx="1979712" cy="8367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Se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259632" y="548680"/>
            <a:ext cx="2016224" cy="792088"/>
          </a:xfrm>
          <a:prstGeom prst="cloud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lim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lim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mit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3923928" y="620688"/>
            <a:ext cx="1368152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si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16 Bulut"/>
          <p:cNvSpPr/>
          <p:nvPr/>
        </p:nvSpPr>
        <p:spPr>
          <a:xfrm>
            <a:off x="5004048" y="620688"/>
            <a:ext cx="2088232" cy="792088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mit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6 Bulut"/>
          <p:cNvSpPr/>
          <p:nvPr/>
        </p:nvSpPr>
        <p:spPr>
          <a:xfrm>
            <a:off x="7343800" y="620688"/>
            <a:ext cx="1800200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al.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10" grpId="0" animBg="1"/>
      <p:bldP spid="6" grpId="0" animBg="1"/>
      <p:bldP spid="6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0" y="548680"/>
            <a:ext cx="1979712" cy="8367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16 Bulut"/>
          <p:cNvSpPr/>
          <p:nvPr/>
        </p:nvSpPr>
        <p:spPr>
          <a:xfrm>
            <a:off x="1259632" y="548680"/>
            <a:ext cx="1584176" cy="792088"/>
          </a:xfrm>
          <a:prstGeom prst="cloud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91440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sal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lat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16 Bulut"/>
          <p:cNvSpPr/>
          <p:nvPr/>
        </p:nvSpPr>
        <p:spPr>
          <a:xfrm>
            <a:off x="2915816" y="548680"/>
            <a:ext cx="1944216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16 Bulut"/>
          <p:cNvSpPr/>
          <p:nvPr/>
        </p:nvSpPr>
        <p:spPr>
          <a:xfrm>
            <a:off x="4355976" y="548680"/>
            <a:ext cx="1800200" cy="792088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sal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6 Bulut"/>
          <p:cNvSpPr/>
          <p:nvPr/>
        </p:nvSpPr>
        <p:spPr>
          <a:xfrm>
            <a:off x="6228184" y="548680"/>
            <a:ext cx="1656184" cy="7920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16 Bulut"/>
          <p:cNvSpPr/>
          <p:nvPr/>
        </p:nvSpPr>
        <p:spPr>
          <a:xfrm>
            <a:off x="7452320" y="548680"/>
            <a:ext cx="2079848" cy="792088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lat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0"/>
                            </p:stCondLst>
                            <p:childTnLst>
                              <p:par>
                                <p:cTn id="7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10" grpId="0" animBg="1"/>
      <p:bldP spid="6" grpId="0" animBg="1"/>
      <p:bldP spid="6" grpId="1" animBg="1"/>
      <p:bldP spid="9" grpId="0" animBg="1"/>
      <p:bldP spid="9" grpId="1" animBg="1"/>
      <p:bldP spid="11" grpId="0" animBg="1"/>
      <p:bldP spid="11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12389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Sel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260648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15816" y="260648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851920" y="260648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220072" y="260648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sor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516216" y="260648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!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 Bulut"/>
          <p:cNvSpPr/>
          <p:nvPr/>
        </p:nvSpPr>
        <p:spPr>
          <a:xfrm>
            <a:off x="2771800" y="1772816"/>
            <a:ext cx="3744416" cy="141277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dirty="0" smtClean="0">
                <a:solidFill>
                  <a:srgbClr val="7030A0"/>
                </a:solidFill>
                <a:latin typeface="Hand writing Mutlu" pitchFamily="2" charset="0"/>
              </a:rPr>
              <a:t>SON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42</Words>
  <Application>Microsoft Office PowerPoint</Application>
  <PresentationFormat>Ekran Gösterisi (4:3)</PresentationFormat>
  <Paragraphs>29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10</cp:revision>
  <dcterms:created xsi:type="dcterms:W3CDTF">2013-12-21T04:52:46Z</dcterms:created>
  <dcterms:modified xsi:type="dcterms:W3CDTF">2015-11-26T21:34:05Z</dcterms:modified>
</cp:coreProperties>
</file>