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C2B0E-52E7-419F-96C7-4981A3028032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2B4EE0-5870-4FD2-A7B7-696E89F4F4B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7862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B4EE0-5870-4FD2-A7B7-696E89F4F4B1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9941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260648"/>
            <a:ext cx="197971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971600" y="260648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şe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123728" y="260648"/>
            <a:ext cx="244827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267744" y="260648"/>
            <a:ext cx="165618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kul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275856" y="260648"/>
            <a:ext cx="136815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C000"/>
                </a:solidFill>
                <a:latin typeface="Hand writing Mutlu" pitchFamily="2" charset="0"/>
              </a:rPr>
              <a:t>da</a:t>
            </a:r>
            <a:endParaRPr lang="tr-TR" sz="44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4716016" y="260648"/>
            <a:ext cx="208823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şen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580112" y="260648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lik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948264" y="260648"/>
            <a:ext cx="1944216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ol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380312" y="260648"/>
            <a:ext cx="15841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du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0" y="1340768"/>
            <a:ext cx="16916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79512" y="1340768"/>
            <a:ext cx="15841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şık,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1835696" y="1340768"/>
            <a:ext cx="201622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şar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2699792" y="1340768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kı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3995936" y="1340768"/>
            <a:ext cx="237626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söy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932040" y="1340768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508104" y="1340768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/>
      <p:bldP spid="7" grpId="0"/>
      <p:bldP spid="8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8" grpId="0" animBg="1"/>
      <p:bldP spid="19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260648"/>
            <a:ext cx="27718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611560" y="260648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şi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059832" y="260648"/>
            <a:ext cx="273630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el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419872" y="260648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bi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139952" y="260648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C000"/>
                </a:solidFill>
                <a:latin typeface="Hand writing Mutlu" pitchFamily="2" charset="0"/>
              </a:rPr>
              <a:t>se</a:t>
            </a:r>
            <a:endParaRPr lang="tr-TR" sz="44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644008" y="260648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si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012160" y="260648"/>
            <a:ext cx="1512168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şık.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0" y="1340768"/>
            <a:ext cx="16916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79512" y="1340768"/>
            <a:ext cx="15841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şık,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1835696" y="1340768"/>
            <a:ext cx="136815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şi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2267744" y="1340768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ir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3347864" y="1340768"/>
            <a:ext cx="237626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635896" y="1340768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ku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4499992" y="1340768"/>
            <a:ext cx="129614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1115616" y="260648"/>
            <a:ext cx="187220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m’in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/>
      <p:bldP spid="7" grpId="0"/>
      <p:bldP spid="10" grpId="0"/>
      <p:bldP spid="11" grpId="0" animBg="1"/>
      <p:bldP spid="13" grpId="0" animBg="1"/>
      <p:bldP spid="14" grpId="0"/>
      <p:bldP spid="15" grpId="0" animBg="1"/>
      <p:bldP spid="16" grpId="0"/>
      <p:bldP spid="18" grpId="0" animBg="1"/>
      <p:bldP spid="19" grpId="0"/>
      <p:bldP spid="21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260648"/>
            <a:ext cx="233975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Şa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611560" y="260648"/>
            <a:ext cx="187220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ban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411760" y="260648"/>
            <a:ext cx="2304256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059832" y="260648"/>
            <a:ext cx="144016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lon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4788024" y="260648"/>
            <a:ext cx="2592288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şi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0" y="1340768"/>
            <a:ext cx="27718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Şük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115616" y="1340768"/>
            <a:ext cx="18002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ran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2915816" y="1340768"/>
            <a:ext cx="129614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beş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355976" y="1340768"/>
            <a:ext cx="1872208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şe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860032" y="1340768"/>
            <a:ext cx="136815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ker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5220072" y="260648"/>
            <a:ext cx="144016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şir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156176" y="260648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6372200" y="1340768"/>
            <a:ext cx="1872208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020272" y="1340768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di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4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/>
      <p:bldP spid="11" grpId="0" animBg="1"/>
      <p:bldP spid="13" grpId="0" animBg="1"/>
      <p:bldP spid="14" grpId="0"/>
      <p:bldP spid="15" grpId="0" animBg="1"/>
      <p:bldP spid="18" grpId="0" animBg="1"/>
      <p:bldP spid="19" grpId="0"/>
      <p:bldP spid="17" grpId="0"/>
      <p:bldP spid="22" grpId="0"/>
      <p:bldP spid="23" grpId="0" animBg="1"/>
      <p:bldP spid="2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56</Words>
  <Application>Microsoft Office PowerPoint</Application>
  <PresentationFormat>Ekran Gösterisi (4:3)</PresentationFormat>
  <Paragraphs>47</Paragraphs>
  <Slides>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7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2014-01-05T09:57:48Z</dcterms:created>
  <dcterms:modified xsi:type="dcterms:W3CDTF">2015-11-26T21:35:42Z</dcterms:modified>
</cp:coreProperties>
</file>