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B9E73-A375-42AC-8C77-76FCDD2FFD51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7D360-0999-42F2-8FA1-CC4EDB296B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2628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77D360-0999-42F2-8FA1-CC4EDB296B8E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5239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1832-7789-499A-918C-2F2411AFD352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7B8F-9E4B-41F7-8603-91B46BF9B88B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4EBE-2718-425D-A122-30799F033ED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992FD-F593-46D4-B606-D31DDA96068D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C9FF-5370-4E43-A67D-31A38E79F527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9C737-9D46-4FEB-80D7-748E5ACE98D8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9DC3-4E62-4FF0-97E3-4EBC3358D15B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3EF0E-AC96-4211-ADF9-A71AE399C39F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D2FF-06BA-42C2-ADF7-B62D6D40DC36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14B4-C950-4B01-9AD0-FFE324A2BE5F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CE0CD-411D-4634-881C-043C239C5304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04835-309D-489D-B87F-BD23BFDA681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0">
    <p:sndAc>
      <p:stSnd>
        <p:snd r:embed="rId13" name="click.wav"/>
      </p:stSnd>
    </p:sndAc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Manisa </a:t>
            </a:r>
            <a:r>
              <a:rPr lang="tr-TR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Tarzanı</a:t>
            </a:r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Ahmet Bedevi İlkokulu</a:t>
            </a:r>
          </a:p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 </a:t>
            </a:r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esi Çalışma 1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0" y="260648"/>
            <a:ext cx="21957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267744" y="260648"/>
            <a:ext cx="20162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or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355976" y="260648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kre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260648"/>
            <a:ext cx="111561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339752" y="260648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436096" y="26064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6588224" y="260648"/>
            <a:ext cx="25557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84784"/>
            <a:ext cx="2771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2843808" y="1484784"/>
            <a:ext cx="26642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7740352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611560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şı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1331640" y="1484784"/>
            <a:ext cx="15841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203848" y="1484784"/>
            <a:ext cx="15121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067944" y="1484784"/>
            <a:ext cx="16561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şi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580112" y="1484784"/>
            <a:ext cx="35638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372200" y="1484784"/>
            <a:ext cx="15121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380312" y="1484784"/>
            <a:ext cx="17636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29" grpId="0"/>
      <p:bldP spid="33" grpId="0"/>
      <p:bldP spid="35" grpId="0"/>
      <p:bldP spid="17" grpId="0"/>
      <p:bldP spid="18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539552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33164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41176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49188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57200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65212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73224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812360" y="260648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176368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277180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392392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5076056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940152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092280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824440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25152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39552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133164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241176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349188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457200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565212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673224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7812360" y="1484784"/>
            <a:ext cx="10801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835696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771800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392392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5148064" y="1484784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5940152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716428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8388424" y="1484784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13681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763688" y="260648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491880" y="260648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148064" y="260648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948264" y="260648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971600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2627784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4211960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940152" y="260648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7812360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251520" y="1484784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1907704" y="1484784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3563888" y="1484784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5220072" y="1484784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6948264" y="1484784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971600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771800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4427984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6228184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7596336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8" grpId="0"/>
      <p:bldP spid="29" grpId="0"/>
      <p:bldP spid="30" grpId="0"/>
      <p:bldP spid="32" grpId="0"/>
      <p:bldP spid="33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763688" y="260648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491880" y="260648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220072" y="260648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948264" y="260648"/>
            <a:ext cx="20882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260648"/>
            <a:ext cx="971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835696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0790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364088" y="260648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7380312" y="260648"/>
            <a:ext cx="194421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251520" y="1484784"/>
            <a:ext cx="19442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2339752" y="1484784"/>
            <a:ext cx="1800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4283968" y="1484784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6012160" y="1484784"/>
            <a:ext cx="19442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827584" y="1484784"/>
            <a:ext cx="15121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rit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3059832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4932040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6588224" y="1484784"/>
            <a:ext cx="15121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8" grpId="0"/>
      <p:bldP spid="29" grpId="0"/>
      <p:bldP spid="30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1800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123728" y="260648"/>
            <a:ext cx="20162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211960" y="260648"/>
            <a:ext cx="20162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300192" y="260648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971600" y="260648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915816" y="260648"/>
            <a:ext cx="129614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076056" y="260648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7020272" y="260648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251520" y="1484784"/>
            <a:ext cx="20882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2411760" y="1484784"/>
            <a:ext cx="20882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4572000" y="1484784"/>
            <a:ext cx="230425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6948264" y="1484784"/>
            <a:ext cx="21957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115616" y="1484784"/>
            <a:ext cx="14401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131840" y="1484784"/>
            <a:ext cx="14401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5220072" y="1484784"/>
            <a:ext cx="187220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mı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7596336" y="1484784"/>
            <a:ext cx="18002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mı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8" grpId="0"/>
      <p:bldP spid="29" grpId="0"/>
      <p:bldP spid="32" grpId="0"/>
      <p:bldP spid="33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23762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699792" y="260648"/>
            <a:ext cx="230425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076056" y="260648"/>
            <a:ext cx="230425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971600" y="260648"/>
            <a:ext cx="18002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275856" y="260648"/>
            <a:ext cx="194421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868144" y="260648"/>
            <a:ext cx="15841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467544" y="1484784"/>
            <a:ext cx="252028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3059832" y="1484784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bil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5580112" y="1484784"/>
            <a:ext cx="28803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dol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043608" y="1484784"/>
            <a:ext cx="208823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995936" y="1484784"/>
            <a:ext cx="16561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6588224" y="1484784"/>
            <a:ext cx="208823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mu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29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0" y="260648"/>
            <a:ext cx="29158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987824" y="260648"/>
            <a:ext cx="30963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sü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6156176" y="260648"/>
            <a:ext cx="29878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bö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1115616" y="260648"/>
            <a:ext cx="187220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4283968" y="260648"/>
            <a:ext cx="187220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6948264" y="260648"/>
            <a:ext cx="25202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0" y="1484784"/>
            <a:ext cx="29158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2987824" y="1484784"/>
            <a:ext cx="31683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6228184" y="1484784"/>
            <a:ext cx="29158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115616" y="1484784"/>
            <a:ext cx="201622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mu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4211960" y="1484784"/>
            <a:ext cx="201622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mü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6876256" y="1484784"/>
            <a:ext cx="208823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mı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29" grpId="0"/>
      <p:bldP spid="33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0" y="260648"/>
            <a:ext cx="20517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123728" y="260648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355976" y="260648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ak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55576" y="260648"/>
            <a:ext cx="15841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347864" y="260648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436096" y="260648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6588224" y="260648"/>
            <a:ext cx="25557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84784"/>
            <a:ext cx="327585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3419872" y="1484784"/>
            <a:ext cx="29158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766834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467544" y="1484784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şü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1475656" y="1484784"/>
            <a:ext cx="18002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mü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923928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716016" y="1484784"/>
            <a:ext cx="15841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şi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6444208" y="1484784"/>
            <a:ext cx="26997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şu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7308304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29" grpId="0"/>
      <p:bldP spid="33" grpId="0"/>
      <p:bldP spid="35" grpId="0"/>
      <p:bldP spid="17" grpId="0"/>
      <p:bldP spid="18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23528" y="26064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varlatılmış Dikdörtgen"/>
          <p:cNvSpPr/>
          <p:nvPr/>
        </p:nvSpPr>
        <p:spPr>
          <a:xfrm>
            <a:off x="0" y="260648"/>
            <a:ext cx="219573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267744" y="260648"/>
            <a:ext cx="20162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355976" y="260648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1043608" y="260648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059832" y="260648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364088" y="260648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23528" y="148478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6588224" y="260648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84784"/>
            <a:ext cx="28438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2987824" y="1484784"/>
            <a:ext cx="23762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7308304" y="260648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23528" y="1484784"/>
            <a:ext cx="15121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1259632" y="1484784"/>
            <a:ext cx="16561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635896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355976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508104" y="1484784"/>
            <a:ext cx="33123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444208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308304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29" grpId="0"/>
      <p:bldP spid="33" grpId="0"/>
      <p:bldP spid="35" grpId="0"/>
      <p:bldP spid="17" grpId="0"/>
      <p:bldP spid="18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192</Words>
  <Application>Microsoft Office PowerPoint</Application>
  <PresentationFormat>Ekran Gösterisi (4:3)</PresentationFormat>
  <Paragraphs>175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13</cp:revision>
  <dcterms:created xsi:type="dcterms:W3CDTF">2014-01-03T16:46:21Z</dcterms:created>
  <dcterms:modified xsi:type="dcterms:W3CDTF">2015-11-26T21:35:31Z</dcterms:modified>
</cp:coreProperties>
</file>