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45A705B0-61F5-40F7-8564-9EAE2C160967}" type="datetimeFigureOut">
              <a:rPr lang="tr-TR" smtClean="0"/>
              <a:t>16.03.2016</a:t>
            </a:fld>
            <a:endParaRPr lang="tr-T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tr-T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0A841B51-0CC4-4F14-BABE-68C11E7D1649}" type="slidenum">
              <a:rPr lang="tr-TR" smtClean="0"/>
              <a:t>‹#›</a:t>
            </a:fld>
            <a:endParaRPr lang="tr-T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45A705B0-61F5-40F7-8564-9EAE2C160967}" type="datetimeFigureOut">
              <a:rPr lang="tr-TR" smtClean="0"/>
              <a:t>16.03.2016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A841B51-0CC4-4F14-BABE-68C11E7D1649}" type="slidenum">
              <a:rPr lang="tr-TR" smtClean="0"/>
              <a:t>‹#›</a:t>
            </a:fld>
            <a:endParaRPr lang="tr-T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45A705B0-61F5-40F7-8564-9EAE2C160967}" type="datetimeFigureOut">
              <a:rPr lang="tr-TR" smtClean="0"/>
              <a:t>16.03.2016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A841B51-0CC4-4F14-BABE-68C11E7D1649}" type="slidenum">
              <a:rPr lang="tr-TR" smtClean="0"/>
              <a:t>‹#›</a:t>
            </a:fld>
            <a:endParaRPr lang="tr-T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45A705B0-61F5-40F7-8564-9EAE2C160967}" type="datetimeFigureOut">
              <a:rPr lang="tr-TR" smtClean="0"/>
              <a:t>16.03.2016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A841B51-0CC4-4F14-BABE-68C11E7D1649}" type="slidenum">
              <a:rPr lang="tr-TR" smtClean="0"/>
              <a:t>‹#›</a:t>
            </a:fld>
            <a:endParaRPr lang="tr-TR"/>
          </a:p>
        </p:txBody>
      </p:sp>
      <p:sp>
        <p:nvSpPr>
          <p:cNvPr id="11" name="Title 10"/>
          <p:cNvSpPr>
            <a:spLocks noGrp="1"/>
          </p:cNvSpPr>
          <p:nvPr>
            <p:ph type="title"/>
          </p:nvPr>
        </p:nvSpPr>
        <p:spPr/>
        <p:txBody>
          <a:bodyPr/>
          <a:lstStyle/>
          <a:p>
            <a:r>
              <a:rPr lang="tr-TR" smtClean="0"/>
              <a:t>Asıl başlık stili için tıklatın</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45A705B0-61F5-40F7-8564-9EAE2C160967}" type="datetimeFigureOut">
              <a:rPr lang="tr-TR" smtClean="0"/>
              <a:t>16.03.2016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A841B51-0CC4-4F14-BABE-68C11E7D1649}" type="slidenum">
              <a:rPr lang="tr-TR" smtClean="0"/>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5A705B0-61F5-40F7-8564-9EAE2C160967}" type="datetimeFigureOut">
              <a:rPr lang="tr-TR" smtClean="0"/>
              <a:t>16.03.2016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A841B51-0CC4-4F14-BABE-68C11E7D1649}" type="slidenum">
              <a:rPr lang="tr-TR" smtClean="0"/>
              <a:t>‹#›</a:t>
            </a:fld>
            <a:endParaRPr lang="tr-TR"/>
          </a:p>
        </p:txBody>
      </p:sp>
      <p:sp>
        <p:nvSpPr>
          <p:cNvPr id="12" name="Title 11"/>
          <p:cNvSpPr>
            <a:spLocks noGrp="1"/>
          </p:cNvSpPr>
          <p:nvPr>
            <p:ph type="title"/>
          </p:nvPr>
        </p:nvSpPr>
        <p:spPr/>
        <p:txBody>
          <a:bodyPr/>
          <a:lstStyle>
            <a:lvl1pPr>
              <a:defRPr>
                <a:solidFill>
                  <a:schemeClr val="tx2"/>
                </a:solidFill>
              </a:defRPr>
            </a:lvl1pPr>
          </a:lstStyle>
          <a:p>
            <a:r>
              <a:rPr lang="tr-TR" smtClean="0"/>
              <a:t>Asıl başlık stili için tıklatın</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45A705B0-61F5-40F7-8564-9EAE2C160967}" type="datetimeFigureOut">
              <a:rPr lang="tr-TR" smtClean="0"/>
              <a:t>16.03.2016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0A841B51-0CC4-4F14-BABE-68C11E7D1649}" type="slidenum">
              <a:rPr lang="tr-TR" smtClean="0"/>
              <a:t>‹#›</a:t>
            </a:fld>
            <a:endParaRPr lang="tr-T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45A705B0-61F5-40F7-8564-9EAE2C160967}" type="datetimeFigureOut">
              <a:rPr lang="tr-TR" smtClean="0"/>
              <a:t>16.03.2016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0A841B51-0CC4-4F14-BABE-68C11E7D1649}" type="slidenum">
              <a:rPr lang="tr-TR" smtClean="0"/>
              <a:t>‹#›</a:t>
            </a:fld>
            <a:endParaRPr lang="tr-T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A705B0-61F5-40F7-8564-9EAE2C160967}" type="datetimeFigureOut">
              <a:rPr lang="tr-TR" smtClean="0"/>
              <a:t>16.03.2016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0A841B51-0CC4-4F14-BABE-68C11E7D1649}"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tr-TR" smtClean="0"/>
              <a:t>Asıl başlık stili için tıklatın</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45A705B0-61F5-40F7-8564-9EAE2C160967}" type="datetimeFigureOut">
              <a:rPr lang="tr-TR" smtClean="0"/>
              <a:t>16.03.2016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A841B51-0CC4-4F14-BABE-68C11E7D1649}"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tr-TR" smtClean="0"/>
              <a:t>Asıl başlık stili için tıklatın</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45A705B0-61F5-40F7-8564-9EAE2C160967}" type="datetimeFigureOut">
              <a:rPr lang="tr-TR" smtClean="0"/>
              <a:t>16.03.2016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A841B51-0CC4-4F14-BABE-68C11E7D1649}"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45A705B0-61F5-40F7-8564-9EAE2C160967}" type="datetimeFigureOut">
              <a:rPr lang="tr-TR" smtClean="0"/>
              <a:t>16.03.2016</a:t>
            </a:fld>
            <a:endParaRPr lang="tr-T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tr-T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0A841B51-0CC4-4F14-BABE-68C11E7D1649}"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jpg"/><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11560" y="2708920"/>
            <a:ext cx="8062912" cy="1470025"/>
          </a:xfrm>
        </p:spPr>
        <p:txBody>
          <a:bodyPr>
            <a:normAutofit fontScale="90000"/>
          </a:bodyPr>
          <a:lstStyle/>
          <a:p>
            <a:r>
              <a:rPr lang="tr-TR" sz="8000" dirty="0" smtClean="0"/>
              <a:t>Sivil Toplum Kuruluşları</a:t>
            </a:r>
            <a:r>
              <a:rPr lang="tr-TR" dirty="0" smtClean="0"/>
              <a:t/>
            </a:r>
            <a:br>
              <a:rPr lang="tr-TR" dirty="0" smtClean="0"/>
            </a:br>
            <a:endParaRPr lang="tr-TR" dirty="0"/>
          </a:p>
        </p:txBody>
      </p:sp>
      <p:sp>
        <p:nvSpPr>
          <p:cNvPr id="4" name="Metin kutusu 3"/>
          <p:cNvSpPr txBox="1"/>
          <p:nvPr/>
        </p:nvSpPr>
        <p:spPr>
          <a:xfrm>
            <a:off x="2771800" y="3789040"/>
            <a:ext cx="3816424" cy="646331"/>
          </a:xfrm>
          <a:prstGeom prst="rect">
            <a:avLst/>
          </a:prstGeom>
          <a:noFill/>
        </p:spPr>
        <p:txBody>
          <a:bodyPr wrap="square" rtlCol="0">
            <a:spAutoFit/>
          </a:bodyPr>
          <a:lstStyle/>
          <a:p>
            <a:r>
              <a:rPr lang="tr-TR" sz="3600" dirty="0" smtClean="0"/>
              <a:t>Sağlık ve Çevre</a:t>
            </a:r>
            <a:endParaRPr lang="tr-TR" sz="3600" dirty="0"/>
          </a:p>
        </p:txBody>
      </p:sp>
      <p:sp>
        <p:nvSpPr>
          <p:cNvPr id="5" name="Metin kutusu 4"/>
          <p:cNvSpPr txBox="1"/>
          <p:nvPr/>
        </p:nvSpPr>
        <p:spPr>
          <a:xfrm>
            <a:off x="5364088" y="5323834"/>
            <a:ext cx="1656184" cy="923330"/>
          </a:xfrm>
          <a:prstGeom prst="rect">
            <a:avLst/>
          </a:prstGeom>
          <a:noFill/>
        </p:spPr>
        <p:txBody>
          <a:bodyPr wrap="square" rtlCol="0">
            <a:spAutoFit/>
          </a:bodyPr>
          <a:lstStyle/>
          <a:p>
            <a:r>
              <a:rPr lang="tr-TR" dirty="0" smtClean="0"/>
              <a:t>YAPIMCI: EMRE ONUR ÇETİN </a:t>
            </a:r>
            <a:endParaRPr lang="tr-TR" dirty="0"/>
          </a:p>
        </p:txBody>
      </p:sp>
    </p:spTree>
    <p:extLst>
      <p:ext uri="{BB962C8B-B14F-4D97-AF65-F5344CB8AC3E}">
        <p14:creationId xmlns:p14="http://schemas.microsoft.com/office/powerpoint/2010/main" val="30092419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a:bodyPr>
          <a:lstStyle/>
          <a:p>
            <a:r>
              <a:rPr lang="tr-TR" sz="2800" dirty="0"/>
              <a:t>ÇEVKO Vakfı, Türkiye'de ambalaj atıklarının ekonomik ve düzenli geri kazanımı için sanayi, yerel yönetim ve tüketicilerin katkı ve katılımları ile sürdürülebilir bir geri kazanım sisteminin kurulmasına katkıda bulunmak amacıyla, 1 Kasım 1991'de ülkemizin 14 önde gelen sanayi kuruluşunun girişimleri ile kurulmuş, kar amacı gütmeyen bir vakıftır. </a:t>
            </a:r>
          </a:p>
        </p:txBody>
      </p:sp>
      <p:sp>
        <p:nvSpPr>
          <p:cNvPr id="3" name="Başlık 2"/>
          <p:cNvSpPr>
            <a:spLocks noGrp="1"/>
          </p:cNvSpPr>
          <p:nvPr>
            <p:ph type="title"/>
          </p:nvPr>
        </p:nvSpPr>
        <p:spPr/>
        <p:txBody>
          <a:bodyPr/>
          <a:lstStyle/>
          <a:p>
            <a:r>
              <a:rPr lang="tr-TR" dirty="0" smtClean="0"/>
              <a:t>ÇEVKO</a:t>
            </a:r>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2769"/>
            <a:ext cx="2952328" cy="12656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7238102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sz="3200" dirty="0"/>
              <a:t>Türkiye Çevre Koruma ve Yeşillendirme Kurumu Gönüllülük yöntemi ile çalışan kurum ve çevre koruma projeleri, yayınları, güncel çevre felaketleri hakkında bilgiler.</a:t>
            </a:r>
            <a:r>
              <a:rPr lang="tr-TR" dirty="0"/>
              <a:t/>
            </a:r>
            <a:br>
              <a:rPr lang="tr-TR" dirty="0"/>
            </a:br>
            <a:r>
              <a:rPr lang="tr-TR" dirty="0"/>
              <a:t/>
            </a:r>
            <a:br>
              <a:rPr lang="tr-TR" dirty="0"/>
            </a:br>
            <a:endParaRPr lang="tr-TR" dirty="0"/>
          </a:p>
        </p:txBody>
      </p:sp>
      <p:sp>
        <p:nvSpPr>
          <p:cNvPr id="3" name="Başlık 2"/>
          <p:cNvSpPr>
            <a:spLocks noGrp="1"/>
          </p:cNvSpPr>
          <p:nvPr>
            <p:ph type="title"/>
          </p:nvPr>
        </p:nvSpPr>
        <p:spPr/>
        <p:txBody>
          <a:bodyPr/>
          <a:lstStyle/>
          <a:p>
            <a:r>
              <a:rPr lang="tr-TR" sz="4000" dirty="0"/>
              <a:t>Türkiye Çevre Koruma ve Yeşillendirme Kurumu</a:t>
            </a:r>
          </a:p>
        </p:txBody>
      </p:sp>
      <p:pic>
        <p:nvPicPr>
          <p:cNvPr id="4" name="İçerik Yer Tutucusu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253" y="4797152"/>
            <a:ext cx="1944216" cy="16390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7293636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1259632" y="2276872"/>
            <a:ext cx="7745505" cy="3877815"/>
          </a:xfrm>
        </p:spPr>
        <p:txBody>
          <a:bodyPr>
            <a:noAutofit/>
          </a:bodyPr>
          <a:lstStyle/>
          <a:p>
            <a:r>
              <a:rPr lang="tr-TR" sz="2800" dirty="0" err="1"/>
              <a:t>DenizTemiz</a:t>
            </a:r>
            <a:r>
              <a:rPr lang="tr-TR" sz="2800" dirty="0"/>
              <a:t> Derneği/ TURMEPA, ülkemiz kıyı ve denizlerinin korunmasını ulusal bir öncelik haline getirmek ve gelecek nesillere temiz denizlerin kucakladığı yaşanabilir bir Türkiye bırakmak amacıyla, 8 Nisan 1994 yılında Rahmi M. Koç'un kurucu başkanlığında, Deniz Ticaret Odası ve bir avuç deniz sevdalısıyla birlikte başlatılmış bir sivil toplum hareketidir.</a:t>
            </a:r>
          </a:p>
        </p:txBody>
      </p:sp>
      <p:sp>
        <p:nvSpPr>
          <p:cNvPr id="3" name="Başlık 2"/>
          <p:cNvSpPr>
            <a:spLocks noGrp="1"/>
          </p:cNvSpPr>
          <p:nvPr>
            <p:ph type="title"/>
          </p:nvPr>
        </p:nvSpPr>
        <p:spPr/>
        <p:txBody>
          <a:bodyPr/>
          <a:lstStyle/>
          <a:p>
            <a:r>
              <a:rPr lang="tr-TR" sz="4800" b="1" dirty="0" smtClean="0"/>
              <a:t>DENİZTEMİZ/TURMEPA</a:t>
            </a:r>
            <a:endParaRPr lang="tr-TR" sz="4800" dirty="0"/>
          </a:p>
        </p:txBody>
      </p:sp>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528" y="2856152"/>
            <a:ext cx="1763688" cy="1172059"/>
          </a:xfrm>
          <a:prstGeom prst="rect">
            <a:avLst/>
          </a:prstGeom>
        </p:spPr>
      </p:pic>
    </p:spTree>
    <p:extLst>
      <p:ext uri="{BB962C8B-B14F-4D97-AF65-F5344CB8AC3E}">
        <p14:creationId xmlns:p14="http://schemas.microsoft.com/office/powerpoint/2010/main" val="23730377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39752" y="2780928"/>
            <a:ext cx="4538811" cy="30663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Başlık 2"/>
          <p:cNvSpPr>
            <a:spLocks noGrp="1"/>
          </p:cNvSpPr>
          <p:nvPr>
            <p:ph type="title"/>
          </p:nvPr>
        </p:nvSpPr>
        <p:spPr>
          <a:xfrm>
            <a:off x="539552" y="404664"/>
            <a:ext cx="7756263" cy="1054250"/>
          </a:xfrm>
        </p:spPr>
        <p:txBody>
          <a:bodyPr/>
          <a:lstStyle/>
          <a:p>
            <a:r>
              <a:rPr lang="tr-TR" dirty="0" smtClean="0">
                <a:latin typeface="Algerian" pitchFamily="82" charset="0"/>
              </a:rPr>
              <a:t>BENİ DİNLEDİĞİNİZ İÇİN TEŞEKÜR EDERİM</a:t>
            </a:r>
            <a:endParaRPr lang="tr-TR" dirty="0">
              <a:latin typeface="Algerian" pitchFamily="82" charset="0"/>
            </a:endParaRPr>
          </a:p>
        </p:txBody>
      </p:sp>
    </p:spTree>
    <p:extLst>
      <p:ext uri="{BB962C8B-B14F-4D97-AF65-F5344CB8AC3E}">
        <p14:creationId xmlns:p14="http://schemas.microsoft.com/office/powerpoint/2010/main" val="42567960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a:t>MAVİ </a:t>
            </a:r>
            <a:r>
              <a:rPr lang="tr-TR" dirty="0" smtClean="0"/>
              <a:t>KARANLIK:</a:t>
            </a:r>
            <a:r>
              <a:rPr lang="tr-TR" dirty="0"/>
              <a:t>//www.msxlabs.org</a:t>
            </a:r>
            <a:r>
              <a:rPr lang="tr-TR" dirty="0" smtClean="0"/>
              <a:t>/</a:t>
            </a:r>
          </a:p>
          <a:p>
            <a:endParaRPr lang="tr-TR" dirty="0" smtClean="0"/>
          </a:p>
          <a:p>
            <a:r>
              <a:rPr lang="tr-TR" dirty="0" err="1"/>
              <a:t>ÇEVKO:http</a:t>
            </a:r>
            <a:r>
              <a:rPr lang="tr-TR" dirty="0"/>
              <a:t>://www.cevko.org.tr</a:t>
            </a:r>
            <a:r>
              <a:rPr lang="tr-TR" dirty="0" smtClean="0"/>
              <a:t>/</a:t>
            </a:r>
          </a:p>
          <a:p>
            <a:endParaRPr lang="tr-TR" dirty="0" smtClean="0"/>
          </a:p>
          <a:p>
            <a:r>
              <a:rPr lang="tr-TR" dirty="0"/>
              <a:t>DENİZ TEMİZ :http://www.turmepa.org.tr</a:t>
            </a:r>
            <a:r>
              <a:rPr lang="tr-TR" dirty="0" smtClean="0"/>
              <a:t>/</a:t>
            </a:r>
          </a:p>
          <a:p>
            <a:endParaRPr lang="tr-TR" dirty="0"/>
          </a:p>
          <a:p>
            <a:r>
              <a:rPr lang="tr-TR" dirty="0" err="1"/>
              <a:t>KIZILAY:http</a:t>
            </a:r>
            <a:r>
              <a:rPr lang="tr-TR" dirty="0"/>
              <a:t>://www.kizilay.org.tr</a:t>
            </a:r>
            <a:r>
              <a:rPr lang="tr-TR" dirty="0" smtClean="0"/>
              <a:t>/</a:t>
            </a:r>
          </a:p>
          <a:p>
            <a:r>
              <a:rPr lang="tr-TR" altLang="tr-TR">
                <a:hlinkClick r:id="rId2"/>
              </a:rPr>
              <a:t>www.sorubak.com</a:t>
            </a:r>
            <a:endParaRPr lang="tr-TR" dirty="0" smtClean="0"/>
          </a:p>
        </p:txBody>
      </p:sp>
      <p:sp>
        <p:nvSpPr>
          <p:cNvPr id="3" name="Başlık 2"/>
          <p:cNvSpPr>
            <a:spLocks noGrp="1"/>
          </p:cNvSpPr>
          <p:nvPr>
            <p:ph type="title"/>
          </p:nvPr>
        </p:nvSpPr>
        <p:spPr>
          <a:xfrm>
            <a:off x="683568" y="332656"/>
            <a:ext cx="7756263" cy="1054250"/>
          </a:xfrm>
        </p:spPr>
        <p:txBody>
          <a:bodyPr/>
          <a:lstStyle/>
          <a:p>
            <a:r>
              <a:rPr lang="tr-TR" dirty="0" smtClean="0"/>
              <a:t>KULLANDIĞIM KAYNAKLAR</a:t>
            </a:r>
            <a:endParaRPr lang="tr-TR" dirty="0"/>
          </a:p>
        </p:txBody>
      </p:sp>
    </p:spTree>
    <p:extLst>
      <p:ext uri="{BB962C8B-B14F-4D97-AF65-F5344CB8AC3E}">
        <p14:creationId xmlns:p14="http://schemas.microsoft.com/office/powerpoint/2010/main" val="22500201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Autofit/>
          </a:bodyPr>
          <a:lstStyle/>
          <a:p>
            <a:r>
              <a:rPr lang="tr-TR" sz="2800" dirty="0"/>
              <a:t>Günümüzde toplumun ihtiyaçlarının karşılaması sadece devleti görevi olmakta çıkmıştır Çeşitli konularda duyarlı bireyler bir araya gelerek eğitim, sağlık, çevre, kültür, insan hakları, bilim ve teknoloji gibi toplumu temel ihtiyaçlarının karşılaması ve çeşitli sorularına çözüm </a:t>
            </a:r>
            <a:r>
              <a:rPr lang="tr-TR" sz="2800" dirty="0" err="1"/>
              <a:t>bulabilmek.amacıyla</a:t>
            </a:r>
            <a:r>
              <a:rPr lang="tr-TR" sz="2800" dirty="0"/>
              <a:t> sivil toplum örgütleri kurmaktadırlar.</a:t>
            </a:r>
          </a:p>
          <a:p>
            <a:r>
              <a:rPr lang="tr-TR" sz="2800" dirty="0"/>
              <a:t/>
            </a:r>
            <a:br>
              <a:rPr lang="tr-TR" sz="2800" dirty="0"/>
            </a:br>
            <a:endParaRPr lang="tr-TR" sz="2800" dirty="0"/>
          </a:p>
        </p:txBody>
      </p:sp>
      <p:sp>
        <p:nvSpPr>
          <p:cNvPr id="3" name="Başlık 2"/>
          <p:cNvSpPr>
            <a:spLocks noGrp="1"/>
          </p:cNvSpPr>
          <p:nvPr>
            <p:ph type="title"/>
          </p:nvPr>
        </p:nvSpPr>
        <p:spPr>
          <a:xfrm>
            <a:off x="683568" y="404664"/>
            <a:ext cx="7756263" cy="1054250"/>
          </a:xfrm>
        </p:spPr>
        <p:txBody>
          <a:bodyPr/>
          <a:lstStyle/>
          <a:p>
            <a:r>
              <a:rPr lang="tr-TR" dirty="0" smtClean="0"/>
              <a:t>Sivil Toplum Kuruluşu Nedir ?</a:t>
            </a:r>
            <a:endParaRPr lang="tr-TR" dirty="0"/>
          </a:p>
        </p:txBody>
      </p:sp>
    </p:spTree>
    <p:extLst>
      <p:ext uri="{BB962C8B-B14F-4D97-AF65-F5344CB8AC3E}">
        <p14:creationId xmlns:p14="http://schemas.microsoft.com/office/powerpoint/2010/main" val="17079917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539552" y="332656"/>
            <a:ext cx="7756263" cy="1054250"/>
          </a:xfrm>
        </p:spPr>
        <p:txBody>
          <a:bodyPr/>
          <a:lstStyle/>
          <a:p>
            <a:r>
              <a:rPr lang="tr-TR" sz="8800" dirty="0" smtClean="0"/>
              <a:t>Sağlık</a:t>
            </a:r>
            <a:endParaRPr lang="tr-TR" sz="8800" dirty="0"/>
          </a:p>
        </p:txBody>
      </p:sp>
      <p:pic>
        <p:nvPicPr>
          <p:cNvPr id="1026" name="Picture 2" descr="C:\Users\User\AppData\Local\Microsoft\Windows\Temporary Internet Files\Content.IE5\HYMYQWWO\200px-Turkish_Red_Crescent_Emblem[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2132856"/>
            <a:ext cx="2088232" cy="2232248"/>
          </a:xfrm>
          <a:prstGeom prst="roundRect">
            <a:avLst>
              <a:gd name="adj" fmla="val 3286"/>
            </a:avLst>
          </a:prstGeom>
          <a:solidFill>
            <a:srgbClr val="FFFFFF">
              <a:shade val="85000"/>
            </a:srgbClr>
          </a:solidFill>
          <a:ln>
            <a:noFill/>
          </a:ln>
          <a:effectLst>
            <a:reflection blurRad="12700" stA="38000" endPos="28000" dist="5000" dir="5400000" sy="-100000" algn="bl" rotWithShape="0"/>
          </a:effectLst>
          <a:extLst/>
        </p:spPr>
      </p:pic>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2200" y="2237427"/>
            <a:ext cx="2115691" cy="23241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7" name="Picture 3" descr="C:\Users\User\Desktop\imgr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32651" y="2237427"/>
            <a:ext cx="2023988" cy="22244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6" name="Resim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34933" y="5085184"/>
            <a:ext cx="3019425" cy="15144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0490055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sz="3200" dirty="0"/>
              <a:t>Lösemi hastası çocukların sağlık ve eğitim gibi ihtiyaçlarının karşılanması için kurulmuştur. Eğitim ve araştırma kurumları kurmak gibi amaçları da vardır.</a:t>
            </a:r>
            <a:r>
              <a:rPr lang="tr-TR" dirty="0"/>
              <a:t/>
            </a:r>
            <a:br>
              <a:rPr lang="tr-TR" dirty="0"/>
            </a:br>
            <a:r>
              <a:rPr lang="tr-TR" dirty="0"/>
              <a:t/>
            </a:r>
            <a:br>
              <a:rPr lang="tr-TR" dirty="0"/>
            </a:br>
            <a:endParaRPr lang="tr-TR" dirty="0"/>
          </a:p>
        </p:txBody>
      </p:sp>
      <p:sp>
        <p:nvSpPr>
          <p:cNvPr id="3" name="Başlık 2"/>
          <p:cNvSpPr>
            <a:spLocks noGrp="1"/>
          </p:cNvSpPr>
          <p:nvPr>
            <p:ph type="title"/>
          </p:nvPr>
        </p:nvSpPr>
        <p:spPr/>
        <p:txBody>
          <a:bodyPr/>
          <a:lstStyle/>
          <a:p>
            <a:r>
              <a:rPr lang="tr-TR" dirty="0" smtClean="0"/>
              <a:t>LÖSEV</a:t>
            </a:r>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4755" y="4509120"/>
            <a:ext cx="3019425" cy="15144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2558863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a:bodyPr>
          <a:lstStyle/>
          <a:p>
            <a:r>
              <a:rPr lang="tr-TR" sz="3200" dirty="0"/>
              <a:t>Kalp ve damar sağlığına ilişkin çalışmalar yürütmektedir. Ülkemizde kalp ve damar hastalıklarına neden olan etkenler hakkında sistemli araştırmalar yapmaktadır</a:t>
            </a:r>
            <a:r>
              <a:rPr lang="tr-TR" sz="3200" dirty="0" smtClean="0"/>
              <a:t>.</a:t>
            </a:r>
          </a:p>
        </p:txBody>
      </p:sp>
      <p:sp>
        <p:nvSpPr>
          <p:cNvPr id="3" name="Başlık 2"/>
          <p:cNvSpPr>
            <a:spLocks noGrp="1"/>
          </p:cNvSpPr>
          <p:nvPr>
            <p:ph type="title"/>
          </p:nvPr>
        </p:nvSpPr>
        <p:spPr/>
        <p:txBody>
          <a:bodyPr/>
          <a:lstStyle/>
          <a:p>
            <a:r>
              <a:rPr lang="tr-TR" b="1" dirty="0"/>
              <a:t>TÜRK KALP VAKFI</a:t>
            </a:r>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6256" y="4077072"/>
            <a:ext cx="1872208" cy="1524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3442394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fontScale="55000" lnSpcReduction="20000"/>
          </a:bodyPr>
          <a:lstStyle/>
          <a:p>
            <a:r>
              <a:rPr lang="tr-TR" sz="4500" dirty="0"/>
              <a:t>Kızılay 1868 yılında Hilal-i </a:t>
            </a:r>
            <a:r>
              <a:rPr lang="tr-TR" sz="4500" dirty="0" err="1"/>
              <a:t>Ahmer</a:t>
            </a:r>
            <a:r>
              <a:rPr lang="tr-TR" sz="4500" dirty="0"/>
              <a:t> adıyla devlet tarafından kurulmuş yarı gönüllü bir </a:t>
            </a:r>
            <a:r>
              <a:rPr lang="tr-TR" sz="4500" dirty="0" err="1"/>
              <a:t>dernektir.Derneğe</a:t>
            </a:r>
            <a:r>
              <a:rPr lang="tr-TR" sz="4500" dirty="0"/>
              <a:t> "Kızılay" adını Mustafa Kemal Atatürk vermiştir. Amacı yaralılara, felaketzedelere, zor ve muhtaç durumda olan kişilere, özelikle temel ihtiyaçlarını karşılamakta güçlük çeken kişilere yardımcı olmaktır. Kızılay toplumun yararına kan bağışı kampanyaları düzenler, doğal afetlerin gerçekleştiği durumlarda gerekli önlemleri almaya çalışır.</a:t>
            </a:r>
            <a:br>
              <a:rPr lang="tr-TR" sz="4500" dirty="0"/>
            </a:br>
            <a:r>
              <a:rPr lang="tr-TR" dirty="0"/>
              <a:t/>
            </a:r>
            <a:br>
              <a:rPr lang="tr-TR" dirty="0"/>
            </a:br>
            <a:r>
              <a:rPr lang="tr-TR" dirty="0"/>
              <a:t/>
            </a:r>
            <a:br>
              <a:rPr lang="tr-TR" dirty="0"/>
            </a:br>
            <a:endParaRPr lang="tr-TR" dirty="0"/>
          </a:p>
        </p:txBody>
      </p:sp>
      <p:sp>
        <p:nvSpPr>
          <p:cNvPr id="3" name="Başlık 2"/>
          <p:cNvSpPr>
            <a:spLocks noGrp="1"/>
          </p:cNvSpPr>
          <p:nvPr>
            <p:ph type="title"/>
          </p:nvPr>
        </p:nvSpPr>
        <p:spPr/>
        <p:txBody>
          <a:bodyPr/>
          <a:lstStyle/>
          <a:p>
            <a:r>
              <a:rPr lang="tr-TR" dirty="0" smtClean="0"/>
              <a:t>KIZILAY</a:t>
            </a:r>
            <a:endParaRPr lang="tr-TR" dirty="0"/>
          </a:p>
        </p:txBody>
      </p:sp>
      <p:pic>
        <p:nvPicPr>
          <p:cNvPr id="2050" name="Picture 2" descr="C:\Users\User\AppData\Local\Microsoft\Windows\Temporary Internet Files\Content.IE5\HYMYQWWO\200px-Turkish_Red_Crescent_Emblem[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24523"/>
            <a:ext cx="1584176" cy="16561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23405219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lnSpcReduction="10000"/>
          </a:bodyPr>
          <a:lstStyle/>
          <a:p>
            <a:r>
              <a:rPr lang="tr-TR" sz="3600" dirty="0"/>
              <a:t>Yeşilay alkol, sigara ve uyuşturucu gibi bağımlılık yapan maddelerin zararlarından korunma, bu tür bağımlılığı olanlara yardımcı olma görevini üstlenmiş önemli bir kurumdur.</a:t>
            </a:r>
            <a:r>
              <a:rPr lang="tr-TR" dirty="0"/>
              <a:t/>
            </a:r>
            <a:br>
              <a:rPr lang="tr-TR" dirty="0"/>
            </a:br>
            <a:r>
              <a:rPr lang="tr-TR" dirty="0"/>
              <a:t/>
            </a:r>
            <a:br>
              <a:rPr lang="tr-TR" dirty="0"/>
            </a:br>
            <a:endParaRPr lang="tr-TR" dirty="0"/>
          </a:p>
        </p:txBody>
      </p:sp>
      <p:sp>
        <p:nvSpPr>
          <p:cNvPr id="3" name="Başlık 2"/>
          <p:cNvSpPr>
            <a:spLocks noGrp="1"/>
          </p:cNvSpPr>
          <p:nvPr>
            <p:ph type="title"/>
          </p:nvPr>
        </p:nvSpPr>
        <p:spPr/>
        <p:txBody>
          <a:bodyPr/>
          <a:lstStyle/>
          <a:p>
            <a:r>
              <a:rPr lang="tr-TR" dirty="0" smtClean="0"/>
              <a:t>YEŞİLAY</a:t>
            </a:r>
            <a:endParaRPr lang="tr-TR" dirty="0"/>
          </a:p>
        </p:txBody>
      </p:sp>
      <p:pic>
        <p:nvPicPr>
          <p:cNvPr id="3074" name="Picture 2" descr="C:\Users\User\AppData\Local\Microsoft\Windows\Temporary Internet Files\Content.IE5\Y06AKRHZ\20140929193320!Yeşilay[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93767" y="4739386"/>
            <a:ext cx="1896790" cy="16373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16885532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0" y="2204864"/>
            <a:ext cx="2143125" cy="21431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Başlık 2"/>
          <p:cNvSpPr>
            <a:spLocks noGrp="1"/>
          </p:cNvSpPr>
          <p:nvPr>
            <p:ph type="title"/>
          </p:nvPr>
        </p:nvSpPr>
        <p:spPr/>
        <p:txBody>
          <a:bodyPr/>
          <a:lstStyle/>
          <a:p>
            <a:r>
              <a:rPr lang="tr-TR" dirty="0" smtClean="0"/>
              <a:t>ÇEVRE</a:t>
            </a:r>
            <a:endParaRPr lang="tr-TR" dirty="0"/>
          </a:p>
        </p:txBody>
      </p:sp>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1800" y="2348880"/>
            <a:ext cx="3248025" cy="14097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Resim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2850" y="4473918"/>
            <a:ext cx="2466975" cy="184785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8" name="Resim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16216" y="2361435"/>
            <a:ext cx="2143125" cy="21431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1856023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lnSpcReduction="10000"/>
          </a:bodyPr>
          <a:lstStyle/>
          <a:p>
            <a:r>
              <a:rPr lang="tr-TR" sz="3200" dirty="0"/>
              <a:t>ÇEKUL Çevre ve Kültür Değerlerini Koruma ve Tanıtma Vakfı Türkiye'nin zengin doğal ve kültürel varlıklarını korumak, yaşatmak ve tanıtmak için çeşitli projeler üreten ve uygulamaya koyan kuruluşun tanıtımı, etkinlikler, projeler, eğitim, iletişim bilgileri.</a:t>
            </a:r>
            <a:r>
              <a:rPr lang="tr-TR" dirty="0"/>
              <a:t/>
            </a:r>
            <a:br>
              <a:rPr lang="tr-TR" dirty="0"/>
            </a:br>
            <a:r>
              <a:rPr lang="tr-TR" dirty="0"/>
              <a:t/>
            </a:r>
            <a:br>
              <a:rPr lang="tr-TR" dirty="0"/>
            </a:br>
            <a:endParaRPr lang="tr-TR" dirty="0"/>
          </a:p>
        </p:txBody>
      </p:sp>
      <p:sp>
        <p:nvSpPr>
          <p:cNvPr id="3" name="Başlık 2"/>
          <p:cNvSpPr>
            <a:spLocks noGrp="1"/>
          </p:cNvSpPr>
          <p:nvPr>
            <p:ph type="title"/>
          </p:nvPr>
        </p:nvSpPr>
        <p:spPr/>
        <p:txBody>
          <a:bodyPr/>
          <a:lstStyle/>
          <a:p>
            <a:r>
              <a:rPr lang="tr-TR" dirty="0" smtClean="0"/>
              <a:t>ÇEKUL</a:t>
            </a:r>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0"/>
            <a:ext cx="2466975" cy="1847850"/>
          </a:xfrm>
          <a:prstGeom prst="rect">
            <a:avLst/>
          </a:prstGeom>
          <a:ln>
            <a:noFill/>
          </a:ln>
          <a:effectLst>
            <a:softEdge rad="112500"/>
          </a:effectLst>
        </p:spPr>
      </p:pic>
    </p:spTree>
    <p:extLst>
      <p:ext uri="{BB962C8B-B14F-4D97-AF65-F5344CB8AC3E}">
        <p14:creationId xmlns:p14="http://schemas.microsoft.com/office/powerpoint/2010/main" val="204186245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lt">
  <a:themeElements>
    <a:clrScheme name="Cilt">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Cilt">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Bitişiklik">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64</TotalTime>
  <Words>402</Words>
  <Application>Microsoft Office PowerPoint</Application>
  <PresentationFormat>Ekran Gösterisi (4:3)</PresentationFormat>
  <Paragraphs>34</Paragraphs>
  <Slides>14</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14</vt:i4>
      </vt:variant>
    </vt:vector>
  </HeadingPairs>
  <TitlesOfParts>
    <vt:vector size="18" baseType="lpstr">
      <vt:lpstr>Algerian</vt:lpstr>
      <vt:lpstr>Book Antiqua</vt:lpstr>
      <vt:lpstr>Wingdings</vt:lpstr>
      <vt:lpstr>Cilt</vt:lpstr>
      <vt:lpstr>Sivil Toplum Kuruluşları </vt:lpstr>
      <vt:lpstr>Sivil Toplum Kuruluşu Nedir ?</vt:lpstr>
      <vt:lpstr>Sağlık</vt:lpstr>
      <vt:lpstr>LÖSEV</vt:lpstr>
      <vt:lpstr>TÜRK KALP VAKFI</vt:lpstr>
      <vt:lpstr>KIZILAY</vt:lpstr>
      <vt:lpstr>YEŞİLAY</vt:lpstr>
      <vt:lpstr>ÇEVRE</vt:lpstr>
      <vt:lpstr>ÇEKUL</vt:lpstr>
      <vt:lpstr>ÇEVKO</vt:lpstr>
      <vt:lpstr>Türkiye Çevre Koruma ve Yeşillendirme Kurumu</vt:lpstr>
      <vt:lpstr>DENİZTEMİZ/TURMEPA</vt:lpstr>
      <vt:lpstr>BENİ DİNLEDİĞİNİZ İÇİN TEŞEKÜR EDERİM</vt:lpstr>
      <vt:lpstr>KULLANDIĞIM KAYNAKLAR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User</dc:creator>
  <cp:keywords>www.sorubak.com</cp:keywords>
  <cp:lastModifiedBy>doğan</cp:lastModifiedBy>
  <cp:revision>8</cp:revision>
  <dcterms:created xsi:type="dcterms:W3CDTF">2016-03-15T18:00:51Z</dcterms:created>
  <dcterms:modified xsi:type="dcterms:W3CDTF">2016-03-16T16:57:40Z</dcterms:modified>
</cp:coreProperties>
</file>