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57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EC3EA-4147-4B13-B8B1-98556A7192FF}" type="datetimeFigureOut">
              <a:rPr lang="tr-TR" smtClean="0"/>
              <a:t>01.01.2016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E7DAB-E72B-495F-8F02-E54B62C21D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149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E7DAB-E72B-495F-8F02-E54B62C21D32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978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77513-F235-41AA-83B0-2012CBBB027E}" type="datetimeFigureOut">
              <a:rPr lang="tr-TR" smtClean="0"/>
              <a:pPr/>
              <a:t>01.01.2016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24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28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1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y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46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as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kı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ya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es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ne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ki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ti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is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mi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os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00198"/>
            <a:chOff x="4500562" y="142852"/>
            <a:chExt cx="2071702" cy="150019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63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man</a:t>
              </a:r>
              <a:endParaRPr lang="tr-TR" sz="63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üs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00198"/>
            <a:chOff x="4500562" y="142852"/>
            <a:chExt cx="2071702" cy="150019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smtClean="0">
                  <a:solidFill>
                    <a:srgbClr val="FF0000"/>
                  </a:solidFill>
                  <a:latin typeface="Hand writing Mutlu" pitchFamily="2" charset="0"/>
                </a:rPr>
                <a:t>tele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lü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ıs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la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00198"/>
            <a:chOff x="4500562" y="142852"/>
            <a:chExt cx="2071702" cy="150019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smtClean="0">
                  <a:solidFill>
                    <a:srgbClr val="FF0000"/>
                  </a:solidFill>
                  <a:latin typeface="Hand writing Mutlu" pitchFamily="2" charset="0"/>
                </a:rPr>
                <a:t>lak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00198"/>
            <a:chOff x="4500562" y="142852"/>
            <a:chExt cx="2071702" cy="150019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lık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ka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00198"/>
            <a:chOff x="4500562" y="142852"/>
            <a:chExt cx="2071702" cy="150019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smtClean="0">
                  <a:solidFill>
                    <a:srgbClr val="FF0000"/>
                  </a:solidFill>
                  <a:latin typeface="Hand writing Mutlu" pitchFamily="2" charset="0"/>
                </a:rPr>
                <a:t>ya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00198"/>
            <a:chOff x="4500562" y="142852"/>
            <a:chExt cx="2071702" cy="150019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ka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214942" y="5072074"/>
            <a:ext cx="2214578" cy="1517988"/>
            <a:chOff x="4357686" y="142852"/>
            <a:chExt cx="2214578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357686" y="214290"/>
              <a:ext cx="21431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rı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</a:t>
              </a:r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ki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</a:t>
              </a:r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>
                  <a:solidFill>
                    <a:srgbClr val="FF0000"/>
                  </a:solidFill>
                  <a:latin typeface="Hand writing Mutlu" pitchFamily="2" charset="0"/>
                </a:rPr>
                <a:t> </a:t>
              </a:r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si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m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su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so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y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sö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k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y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sü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m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102</Words>
  <Application>Microsoft Office PowerPoint</Application>
  <PresentationFormat>Ekran Gösterisi (4:3)</PresentationFormat>
  <Paragraphs>77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ilhan</dc:creator>
  <cp:lastModifiedBy>doğan</cp:lastModifiedBy>
  <cp:revision>9</cp:revision>
  <dcterms:created xsi:type="dcterms:W3CDTF">2015-12-28T19:14:14Z</dcterms:created>
  <dcterms:modified xsi:type="dcterms:W3CDTF">2016-01-01T17:40:47Z</dcterms:modified>
</cp:coreProperties>
</file>