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4"/>
  </p:notesMasterIdLst>
  <p:sldIdLst>
    <p:sldId id="256" r:id="rId2"/>
    <p:sldId id="267" r:id="rId3"/>
    <p:sldId id="269" r:id="rId4"/>
    <p:sldId id="257" r:id="rId5"/>
    <p:sldId id="268" r:id="rId6"/>
    <p:sldId id="261" r:id="rId7"/>
    <p:sldId id="262" r:id="rId8"/>
    <p:sldId id="263" r:id="rId9"/>
    <p:sldId id="264" r:id="rId10"/>
    <p:sldId id="265" r:id="rId11"/>
    <p:sldId id="266" r:id="rId12"/>
    <p:sldId id="270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15ADE3-F51C-4365-B85A-EED1ACB5D5CA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E9A220-18E4-42D1-9019-DA66137F80D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361835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mtClean="0"/>
              <a:t>www.sorubak.com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E9A220-18E4-42D1-9019-DA66137F80D6}" type="slidenum">
              <a:rPr lang="tr-TR" smtClean="0"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196564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Başlık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Oval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A555C-4BFB-4E0B-A07A-2065A323C5BA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E4FCC91-2DB1-45FB-B063-A1E16ABB6AE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A555C-4BFB-4E0B-A07A-2065A323C5BA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FCC91-2DB1-45FB-B063-A1E16ABB6AE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A555C-4BFB-4E0B-A07A-2065A323C5BA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FCC91-2DB1-45FB-B063-A1E16ABB6AE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İçerik Yer Tutucusu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2B5A555C-4BFB-4E0B-A07A-2065A323C5BA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2E4FCC91-2DB1-45FB-B063-A1E16ABB6AE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15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A555C-4BFB-4E0B-A07A-2065A323C5BA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FCC91-2DB1-45FB-B063-A1E16ABB6AE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7" name="6 Düz Bağlayıcı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A555C-4BFB-4E0B-A07A-2065A323C5BA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FCC91-2DB1-45FB-B063-A1E16ABB6AE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FCC91-2DB1-45FB-B063-A1E16ABB6AE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A555C-4BFB-4E0B-A07A-2065A323C5BA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2" name="31 İçerik Yer Tutucusu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4" name="33 İçerik Yer Tutucusu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10" name="9 Düz Bağlayıcı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Bağlayıcı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A555C-4BFB-4E0B-A07A-2065A323C5BA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FCC91-2DB1-45FB-B063-A1E16ABB6AE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A555C-4BFB-4E0B-A07A-2065A323C5BA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FCC91-2DB1-45FB-B063-A1E16ABB6AE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İçerik Yer Tutucusu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1" name="30 Başlık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2B5A555C-4BFB-4E0B-A07A-2065A323C5BA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E4FCC91-2DB1-45FB-B063-A1E16ABB6AE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A555C-4BFB-4E0B-A07A-2065A323C5BA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E4FCC91-2DB1-45FB-B063-A1E16ABB6AE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2B5A555C-4BFB-4E0B-A07A-2065A323C5BA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2E4FCC91-2DB1-45FB-B063-A1E16ABB6AE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aşlık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8248"/>
          </a:xfrm>
        </p:spPr>
        <p:txBody>
          <a:bodyPr>
            <a:normAutofit fontScale="90000"/>
          </a:bodyPr>
          <a:lstStyle/>
          <a:p>
            <a:endParaRPr lang="tr-TR" dirty="0"/>
          </a:p>
        </p:txBody>
      </p:sp>
      <p:sp>
        <p:nvSpPr>
          <p:cNvPr id="7" name="6 İçerik Yer Tutucusu"/>
          <p:cNvSpPr>
            <a:spLocks noGrp="1"/>
          </p:cNvSpPr>
          <p:nvPr>
            <p:ph sz="half" idx="1"/>
          </p:nvPr>
        </p:nvSpPr>
        <p:spPr>
          <a:xfrm>
            <a:off x="457200" y="404664"/>
            <a:ext cx="4059936" cy="569133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26000" dirty="0" smtClean="0">
                <a:solidFill>
                  <a:srgbClr val="FF0000"/>
                </a:solidFill>
                <a:latin typeface="Hand writing Mutlu" pitchFamily="2" charset="0"/>
              </a:rPr>
              <a:t>er</a:t>
            </a:r>
            <a:endParaRPr lang="tr-TR" sz="26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8" name="7 İçerik Yer Tutucusu"/>
          <p:cNvSpPr>
            <a:spLocks noGrp="1"/>
          </p:cNvSpPr>
          <p:nvPr>
            <p:ph sz="half" idx="2"/>
          </p:nvPr>
        </p:nvSpPr>
        <p:spPr>
          <a:xfrm>
            <a:off x="4648200" y="332656"/>
            <a:ext cx="4059936" cy="57633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26000" dirty="0" smtClean="0">
                <a:latin typeface="Hand writing Mutlu" pitchFamily="2" charset="0"/>
              </a:rPr>
              <a:t> e</a:t>
            </a:r>
            <a:endParaRPr lang="tr-TR" sz="260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3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7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" dur="3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3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20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2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aşlık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8248"/>
          </a:xfrm>
        </p:spPr>
        <p:txBody>
          <a:bodyPr>
            <a:normAutofit fontScale="90000"/>
          </a:bodyPr>
          <a:lstStyle/>
          <a:p>
            <a:endParaRPr lang="tr-TR" dirty="0"/>
          </a:p>
        </p:txBody>
      </p:sp>
      <p:sp>
        <p:nvSpPr>
          <p:cNvPr id="7" name="6 İçerik Yer Tutucusu"/>
          <p:cNvSpPr>
            <a:spLocks noGrp="1"/>
          </p:cNvSpPr>
          <p:nvPr>
            <p:ph sz="half" idx="1"/>
          </p:nvPr>
        </p:nvSpPr>
        <p:spPr>
          <a:xfrm>
            <a:off x="457200" y="404664"/>
            <a:ext cx="4059936" cy="569133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26000" dirty="0" smtClean="0">
                <a:solidFill>
                  <a:srgbClr val="FF0000"/>
                </a:solidFill>
                <a:latin typeface="Hand writing Mutlu" pitchFamily="2" charset="0"/>
              </a:rPr>
              <a:t>ir</a:t>
            </a:r>
            <a:endParaRPr lang="tr-TR" sz="26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8" name="7 İçerik Yer Tutucusu"/>
          <p:cNvSpPr>
            <a:spLocks noGrp="1"/>
          </p:cNvSpPr>
          <p:nvPr>
            <p:ph sz="half" idx="2"/>
          </p:nvPr>
        </p:nvSpPr>
        <p:spPr>
          <a:xfrm>
            <a:off x="4648200" y="332656"/>
            <a:ext cx="4059936" cy="57633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26000" dirty="0" smtClean="0">
                <a:latin typeface="Hand writing Mutlu" pitchFamily="2" charset="0"/>
              </a:rPr>
              <a:t> i</a:t>
            </a:r>
            <a:endParaRPr lang="tr-TR" sz="260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3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7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" dur="3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3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20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2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26000" dirty="0" err="1" smtClean="0">
                <a:solidFill>
                  <a:srgbClr val="C00000"/>
                </a:solidFill>
                <a:latin typeface="Hand writing Mutlu" pitchFamily="2" charset="0"/>
              </a:rPr>
              <a:t>r</a:t>
            </a:r>
            <a:r>
              <a:rPr lang="tr-TR" sz="26000" dirty="0" err="1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2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3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3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6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26000" dirty="0" smtClean="0">
                <a:solidFill>
                  <a:srgbClr val="C00000"/>
                </a:solidFill>
                <a:latin typeface="Hand writing Mutlu" pitchFamily="2" charset="0"/>
              </a:rPr>
              <a:t>e</a:t>
            </a:r>
            <a:endParaRPr lang="tr-TR" sz="2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26000" dirty="0" err="1" smtClean="0">
                <a:solidFill>
                  <a:srgbClr val="FFFF00"/>
                </a:solidFill>
                <a:latin typeface="Hand writing Mutlu" pitchFamily="2" charset="0"/>
              </a:rPr>
              <a:t>ri</a:t>
            </a:r>
            <a:endParaRPr lang="tr-TR" sz="2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3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3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6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33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26000" dirty="0" smtClean="0">
                <a:latin typeface="Hand writing Mutlu" pitchFamily="2" charset="0"/>
              </a:rPr>
              <a:t>re</a:t>
            </a:r>
            <a:endParaRPr lang="tr-TR" sz="26000" dirty="0">
              <a:latin typeface="Hand writing Mutlu" pitchFamily="2" charset="0"/>
            </a:endParaRP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26000" dirty="0" smtClean="0">
                <a:latin typeface="Hand writing Mutlu" pitchFamily="2" charset="0"/>
              </a:rPr>
              <a:t>ne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26000" dirty="0" smtClean="0">
                <a:solidFill>
                  <a:srgbClr val="FF0000"/>
                </a:solidFill>
                <a:latin typeface="Hand writing Mutlu" pitchFamily="2" charset="0"/>
              </a:rPr>
              <a:t>re</a:t>
            </a:r>
            <a:endParaRPr lang="tr-TR" sz="26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0" dur="indefinit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1" dur="indefinit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aşlık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8248"/>
          </a:xfrm>
        </p:spPr>
        <p:txBody>
          <a:bodyPr>
            <a:normAutofit fontScale="90000"/>
          </a:bodyPr>
          <a:lstStyle/>
          <a:p>
            <a:endParaRPr lang="tr-TR" dirty="0"/>
          </a:p>
        </p:txBody>
      </p:sp>
      <p:sp>
        <p:nvSpPr>
          <p:cNvPr id="7" name="6 İçerik Yer Tutucusu"/>
          <p:cNvSpPr>
            <a:spLocks noGrp="1"/>
          </p:cNvSpPr>
          <p:nvPr>
            <p:ph sz="half" idx="1"/>
          </p:nvPr>
        </p:nvSpPr>
        <p:spPr>
          <a:xfrm>
            <a:off x="0" y="404664"/>
            <a:ext cx="4355976" cy="569133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26000" dirty="0" smtClean="0">
                <a:solidFill>
                  <a:srgbClr val="FF0000"/>
                </a:solidFill>
                <a:latin typeface="Hand writing Mutlu" pitchFamily="2" charset="0"/>
              </a:rPr>
              <a:t>ar</a:t>
            </a:r>
            <a:endParaRPr lang="tr-TR" sz="26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8" name="7 İçerik Yer Tutucusu"/>
          <p:cNvSpPr>
            <a:spLocks noGrp="1"/>
          </p:cNvSpPr>
          <p:nvPr>
            <p:ph sz="half" idx="2"/>
          </p:nvPr>
        </p:nvSpPr>
        <p:spPr>
          <a:xfrm>
            <a:off x="4648200" y="332656"/>
            <a:ext cx="4059936" cy="57633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26000" dirty="0" smtClean="0">
                <a:latin typeface="Hand writing Mutlu" pitchFamily="2" charset="0"/>
              </a:rPr>
              <a:t> a</a:t>
            </a:r>
            <a:endParaRPr lang="tr-TR" sz="260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3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3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7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" dur="3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3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20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5" dur="indefinite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29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tr-TR" sz="26000" dirty="0" err="1" smtClean="0">
                <a:latin typeface="Hand writing Mutlu" pitchFamily="2" charset="0"/>
              </a:rPr>
              <a:t>ra</a:t>
            </a:r>
            <a:endParaRPr lang="tr-TR" sz="26000" dirty="0">
              <a:latin typeface="Hand writing Mutlu" pitchFamily="2" charset="0"/>
            </a:endParaRP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tr-TR" sz="26000" dirty="0" err="1" smtClean="0">
                <a:solidFill>
                  <a:srgbClr val="FFFF00"/>
                </a:solidFill>
                <a:latin typeface="Hand writing Mutlu" pitchFamily="2" charset="0"/>
              </a:rPr>
              <a:t>ra</a:t>
            </a:r>
            <a:endParaRPr lang="tr-TR" sz="2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tr-TR" sz="24000" dirty="0" err="1" smtClean="0">
                <a:solidFill>
                  <a:srgbClr val="7030A0"/>
                </a:solidFill>
                <a:latin typeface="Hand writing Mutlu" pitchFamily="2" charset="0"/>
              </a:rPr>
              <a:t>na</a:t>
            </a:r>
            <a:endParaRPr lang="tr-TR" sz="24000" dirty="0">
              <a:solidFill>
                <a:srgbClr val="7030A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aşlık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8248"/>
          </a:xfrm>
        </p:spPr>
        <p:txBody>
          <a:bodyPr>
            <a:normAutofit fontScale="90000"/>
          </a:bodyPr>
          <a:lstStyle/>
          <a:p>
            <a:endParaRPr lang="tr-TR" dirty="0"/>
          </a:p>
        </p:txBody>
      </p:sp>
      <p:sp>
        <p:nvSpPr>
          <p:cNvPr id="7" name="6 İçerik Yer Tutucusu"/>
          <p:cNvSpPr>
            <a:spLocks noGrp="1"/>
          </p:cNvSpPr>
          <p:nvPr>
            <p:ph sz="half" idx="1"/>
          </p:nvPr>
        </p:nvSpPr>
        <p:spPr>
          <a:xfrm>
            <a:off x="0" y="404664"/>
            <a:ext cx="4355976" cy="569133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26000" dirty="0" err="1" smtClean="0">
                <a:solidFill>
                  <a:srgbClr val="FF0000"/>
                </a:solidFill>
                <a:latin typeface="Hand writing Mutlu" pitchFamily="2" charset="0"/>
              </a:rPr>
              <a:t>or</a:t>
            </a:r>
            <a:endParaRPr lang="tr-TR" sz="26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8" name="7 İçerik Yer Tutucusu"/>
          <p:cNvSpPr>
            <a:spLocks noGrp="1"/>
          </p:cNvSpPr>
          <p:nvPr>
            <p:ph sz="half" idx="2"/>
          </p:nvPr>
        </p:nvSpPr>
        <p:spPr>
          <a:xfrm>
            <a:off x="4648200" y="332656"/>
            <a:ext cx="4059936" cy="57633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26000" dirty="0" smtClean="0">
                <a:latin typeface="Hand writing Mutlu" pitchFamily="2" charset="0"/>
              </a:rPr>
              <a:t> o</a:t>
            </a:r>
            <a:endParaRPr lang="tr-TR" sz="260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3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2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3" dur="3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3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25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33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26000" dirty="0" err="1" smtClean="0">
                <a:latin typeface="Hand writing Mutlu" pitchFamily="2" charset="0"/>
              </a:rPr>
              <a:t>ro</a:t>
            </a:r>
            <a:endParaRPr lang="tr-TR" sz="26000" dirty="0">
              <a:latin typeface="Hand writing Mutlu" pitchFamily="2" charset="0"/>
            </a:endParaRP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3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3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6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26000" dirty="0" err="1" smtClean="0">
                <a:solidFill>
                  <a:srgbClr val="FF0000"/>
                </a:solidFill>
                <a:latin typeface="Hand writing Mutlu" pitchFamily="2" charset="0"/>
              </a:rPr>
              <a:t>ro</a:t>
            </a:r>
            <a:endParaRPr lang="tr-TR" sz="26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26000" dirty="0" smtClean="0">
                <a:solidFill>
                  <a:schemeClr val="bg1"/>
                </a:solidFill>
                <a:latin typeface="Hand writing Mutlu" pitchFamily="2" charset="0"/>
              </a:rPr>
              <a:t>ta</a:t>
            </a:r>
            <a:endParaRPr lang="tr-TR" sz="26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3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3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6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3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6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7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29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ğıt">
  <a:themeElements>
    <a:clrScheme name="Kağıt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Kağıt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Kağıt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32</TotalTime>
  <Words>26</Words>
  <Application>Microsoft Office PowerPoint</Application>
  <PresentationFormat>Ekran Gösterisi (4:3)</PresentationFormat>
  <Paragraphs>22</Paragraphs>
  <Slides>12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7" baseType="lpstr">
      <vt:lpstr>Calibri</vt:lpstr>
      <vt:lpstr>Constantia</vt:lpstr>
      <vt:lpstr>Hand writing Mutlu</vt:lpstr>
      <vt:lpstr>Wingdings 2</vt:lpstr>
      <vt:lpstr>Kağıt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furkan</dc:creator>
  <cp:keywords>www.sorubak.com</cp:keywords>
  <dc:description>www.sorubak.com</dc:description>
  <cp:lastModifiedBy>doğan</cp:lastModifiedBy>
  <cp:revision>6</cp:revision>
  <dcterms:created xsi:type="dcterms:W3CDTF">2015-11-26T05:36:53Z</dcterms:created>
  <dcterms:modified xsi:type="dcterms:W3CDTF">2015-11-26T21:34:16Z</dcterms:modified>
</cp:coreProperties>
</file>