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6687E5-6C19-448C-814F-285DFD4EC990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AE7363-E7AE-4E97-AA4E-73B550C34F4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46327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AE7363-E7AE-4E97-AA4E-73B550C34F4F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1388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AE7363-E7AE-4E97-AA4E-73B550C34F4F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84276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E7E1-BC73-4EE3-8ABA-82386EEB4D9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6A1E3-F568-4A32-9FC6-C702956AA066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AD262-D01C-4BF6-AB5C-BE8641AA74D5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35B27-C206-4003-8446-D344144E0940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3FA5-C014-448B-AC2E-C2C86B7B423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C984-6929-48B6-B83F-25F07E5A6B4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DF258-FB06-48AE-A19F-35E997CBDA2D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57B1B-3755-4596-9ABB-75225FD2CC9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00FF9-168E-4C7E-BE76-063EAEBFE67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890CF-12AC-40D7-BDDD-9BD16200C6E4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B5E79-63AD-401F-A5C1-DE01D00538B7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4D866-B212-4213-8CF6-41A41F7CF204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0"/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Public\Pictures\marine_creatures\08%20Dante's%20Prayer.mp3" TargetMode="Externa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76953" y="404664"/>
            <a:ext cx="8590107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MANİSA TARZANI AHMET BEDEVİ İLKOKULU</a:t>
            </a:r>
          </a:p>
          <a:p>
            <a:pPr algn="ctr"/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2013-2014</a:t>
            </a:r>
          </a:p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1/E SINIFI</a:t>
            </a:r>
          </a:p>
          <a:p>
            <a:pPr algn="ctr"/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 SESİ HECE ÇALIŞMASI 1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pic>
        <p:nvPicPr>
          <p:cNvPr id="5" name="08 Dante's Praye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13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2699792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ep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2699792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ap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2699792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ip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2699792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op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2699792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up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2699792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ıp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2699792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öp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2627784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üp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>
    <p:sndAc>
      <p:stSnd>
        <p:snd r:embed="rId2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2699792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pe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2771800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pa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2627784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pi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2771800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po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2699792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pu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2771800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pı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2627784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pö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2771800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pü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2699792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ce</a:t>
            </a:r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p</a:t>
            </a:r>
            <a:endParaRPr lang="tr-TR" sz="88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2699792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tı</a:t>
            </a:r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p</a:t>
            </a:r>
            <a:endParaRPr lang="tr-TR" sz="88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2843808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ti</a:t>
            </a:r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p</a:t>
            </a:r>
            <a:endParaRPr lang="tr-TR" sz="88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2699792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tü</a:t>
            </a:r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p</a:t>
            </a:r>
            <a:endParaRPr lang="tr-TR" sz="88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2771800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to</a:t>
            </a:r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p</a:t>
            </a:r>
            <a:endParaRPr lang="tr-TR" sz="88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2555776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çö</a:t>
            </a:r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p</a:t>
            </a:r>
            <a:endParaRPr lang="tr-TR" sz="88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2699792" y="0"/>
            <a:ext cx="302433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s</a:t>
            </a:r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ap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2411760" y="0"/>
            <a:ext cx="352839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k</a:t>
            </a:r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ap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2699792" y="0"/>
            <a:ext cx="374441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kir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pi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2627784" y="0"/>
            <a:ext cx="4176464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pi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yes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2555776" y="260648"/>
            <a:ext cx="4032448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pi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lot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2555776" y="0"/>
            <a:ext cx="3672408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pi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ke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2555776" y="0"/>
            <a:ext cx="4032448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pi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de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2555776" y="188640"/>
            <a:ext cx="388843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pi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rgbClr val="00B0F0"/>
                </a:solidFill>
                <a:latin typeface="Hand writing Mutlu" pitchFamily="2" charset="0"/>
              </a:rPr>
              <a:t>re</a:t>
            </a:r>
            <a:endParaRPr lang="tr-TR" sz="6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1979712" y="0"/>
            <a:ext cx="5004048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par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lak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2051720" y="0"/>
            <a:ext cx="496855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par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mak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2699792" y="0"/>
            <a:ext cx="374441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sı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pa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2699792" y="0"/>
            <a:ext cx="3600400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ar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pa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2771800" y="0"/>
            <a:ext cx="352839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pa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2699792" y="0"/>
            <a:ext cx="3672408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ça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pa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2483768" y="0"/>
            <a:ext cx="3816424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pe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şin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2555776" y="0"/>
            <a:ext cx="388843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pe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00B0F0"/>
                </a:solidFill>
                <a:latin typeface="Hand writing Mutlu" pitchFamily="2" charset="0"/>
              </a:rPr>
              <a:t>ruk</a:t>
            </a:r>
            <a:endParaRPr lang="tr-TR" sz="6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2843808" y="0"/>
            <a:ext cx="3600400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kü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pe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2771800" y="0"/>
            <a:ext cx="3312368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ip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lik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>
    <p:sndAc>
      <p:stSnd>
        <p:snd r:embed="rId2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2555776" y="260648"/>
            <a:ext cx="374441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ki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tap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1979712" y="332656"/>
            <a:ext cx="4896544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yap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rak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1403648" y="260648"/>
            <a:ext cx="6336704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pa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pat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2123728" y="260648"/>
            <a:ext cx="4320480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pas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2555776" y="332656"/>
            <a:ext cx="3816424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pa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ket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2339752" y="404664"/>
            <a:ext cx="388843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pe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00B0F0"/>
                </a:solidFill>
                <a:latin typeface="Hand writing Mutlu" pitchFamily="2" charset="0"/>
              </a:rPr>
              <a:t>ruk</a:t>
            </a:r>
            <a:endParaRPr lang="tr-TR" sz="6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2123728" y="404664"/>
            <a:ext cx="4176464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pa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zar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1691680" y="332656"/>
            <a:ext cx="532859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pa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muk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>
    <p:sndAc>
      <p:stSnd>
        <p:snd r:embed="rId2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2699792" y="188640"/>
            <a:ext cx="374441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per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de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2051720" y="188640"/>
            <a:ext cx="4896544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pı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ra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sa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1475656" y="188640"/>
            <a:ext cx="6336704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pal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ya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ço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2411760" y="332656"/>
            <a:ext cx="4320480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pı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nar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2843808" y="476672"/>
            <a:ext cx="3816424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pa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ra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2771800" y="116632"/>
            <a:ext cx="388843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00B0F0"/>
                </a:solidFill>
                <a:latin typeface="Hand writing Mutlu" pitchFamily="2" charset="0"/>
              </a:rPr>
              <a:t>turp</a:t>
            </a:r>
            <a:endParaRPr lang="tr-TR" sz="6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2555776" y="260648"/>
            <a:ext cx="4176464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kalp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1979712" y="260648"/>
            <a:ext cx="532859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park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2555776" y="116632"/>
            <a:ext cx="3744416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Po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lat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2411760" y="404664"/>
            <a:ext cx="4320480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Pe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ker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1547664" y="332656"/>
            <a:ext cx="6336704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Pı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nar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2339752" y="620688"/>
            <a:ext cx="4320480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Pe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lin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2483768" y="692696"/>
            <a:ext cx="3816424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kö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pek</a:t>
            </a:r>
            <a:endParaRPr lang="tr-TR" sz="6000" dirty="0">
              <a:solidFill>
                <a:schemeClr val="tx2">
                  <a:lumMod val="60000"/>
                  <a:lumOff val="40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2483768" y="692696"/>
            <a:ext cx="4392488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şu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00B0F0"/>
                </a:solidFill>
                <a:latin typeface="Hand writing Mutlu" pitchFamily="2" charset="0"/>
              </a:rPr>
              <a:t>rup</a:t>
            </a:r>
            <a:endParaRPr lang="tr-TR" sz="6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2555776" y="692696"/>
            <a:ext cx="4176464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do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and writing Mutlu" pitchFamily="2" charset="0"/>
              </a:rPr>
              <a:t>lap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1835696" y="620688"/>
            <a:ext cx="5328592" cy="17728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pal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00B0F0"/>
                </a:solidFill>
                <a:latin typeface="Hand writing Mutlu" pitchFamily="2" charset="0"/>
              </a:rPr>
              <a:t>to</a:t>
            </a:r>
            <a:endParaRPr lang="tr-TR" sz="60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99</Words>
  <Application>Microsoft Office PowerPoint</Application>
  <PresentationFormat>Ekran Gösterisi (4:3)</PresentationFormat>
  <Paragraphs>81</Paragraphs>
  <Slides>9</Slides>
  <Notes>2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3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15</cp:revision>
  <dcterms:created xsi:type="dcterms:W3CDTF">2014-01-12T21:19:25Z</dcterms:created>
  <dcterms:modified xsi:type="dcterms:W3CDTF">2015-11-26T21:31:13Z</dcterms:modified>
</cp:coreProperties>
</file>