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69" r:id="rId2"/>
    <p:sldId id="268" r:id="rId3"/>
    <p:sldId id="263" r:id="rId4"/>
    <p:sldId id="257" r:id="rId5"/>
    <p:sldId id="264" r:id="rId6"/>
    <p:sldId id="258" r:id="rId7"/>
    <p:sldId id="265" r:id="rId8"/>
    <p:sldId id="259" r:id="rId9"/>
    <p:sldId id="266" r:id="rId10"/>
    <p:sldId id="260" r:id="rId11"/>
    <p:sldId id="267" r:id="rId12"/>
    <p:sldId id="261" r:id="rId1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D1A428-7315-430E-8907-33DBFAA54F08}" type="datetimeFigureOut">
              <a:rPr lang="tr-TR" smtClean="0"/>
              <a:t>10.04.2016</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F3E4FAB-E01B-4BDD-A66C-CB1CD9140A9F}" type="slidenum">
              <a:rPr lang="tr-TR" smtClean="0"/>
              <a:t>‹#›</a:t>
            </a:fld>
            <a:endParaRPr lang="tr-TR"/>
          </a:p>
        </p:txBody>
      </p:sp>
    </p:spTree>
    <p:extLst>
      <p:ext uri="{BB962C8B-B14F-4D97-AF65-F5344CB8AC3E}">
        <p14:creationId xmlns:p14="http://schemas.microsoft.com/office/powerpoint/2010/main" val="31392699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smtClean="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2F3E4FAB-E01B-4BDD-A66C-CB1CD9140A9F}" type="slidenum">
              <a:rPr lang="tr-TR" smtClean="0"/>
              <a:t>12</a:t>
            </a:fld>
            <a:endParaRPr lang="tr-TR"/>
          </a:p>
        </p:txBody>
      </p:sp>
    </p:spTree>
    <p:extLst>
      <p:ext uri="{BB962C8B-B14F-4D97-AF65-F5344CB8AC3E}">
        <p14:creationId xmlns:p14="http://schemas.microsoft.com/office/powerpoint/2010/main" val="30919331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4969B93E-9AF8-4ED6-9189-7505D146AC04}" type="datetimeFigureOut">
              <a:rPr lang="tr-TR" smtClean="0"/>
              <a:t>10.04.2016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12D35DB-BEEC-48CF-B7A7-CA7943294E34}" type="slidenum">
              <a:rPr lang="tr-TR" smtClean="0"/>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4969B93E-9AF8-4ED6-9189-7505D146AC04}" type="datetimeFigureOut">
              <a:rPr lang="tr-TR" smtClean="0"/>
              <a:t>10.04.2016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12D35DB-BEEC-48CF-B7A7-CA7943294E34}"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4969B93E-9AF8-4ED6-9189-7505D146AC04}" type="datetimeFigureOut">
              <a:rPr lang="tr-TR" smtClean="0"/>
              <a:t>10.04.2016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12D35DB-BEEC-48CF-B7A7-CA7943294E34}"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4969B93E-9AF8-4ED6-9189-7505D146AC04}" type="datetimeFigureOut">
              <a:rPr lang="tr-TR" smtClean="0"/>
              <a:t>10.04.2016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12D35DB-BEEC-48CF-B7A7-CA7943294E34}"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4969B93E-9AF8-4ED6-9189-7505D146AC04}" type="datetimeFigureOut">
              <a:rPr lang="tr-TR" smtClean="0"/>
              <a:t>10.04.2016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12D35DB-BEEC-48CF-B7A7-CA7943294E34}" type="slidenum">
              <a:rPr lang="tr-TR" smtClean="0"/>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4969B93E-9AF8-4ED6-9189-7505D146AC04}" type="datetimeFigureOut">
              <a:rPr lang="tr-TR" smtClean="0"/>
              <a:t>10.04.2016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512D35DB-BEEC-48CF-B7A7-CA7943294E34}"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4969B93E-9AF8-4ED6-9189-7505D146AC04}" type="datetimeFigureOut">
              <a:rPr lang="tr-TR" smtClean="0"/>
              <a:t>10.04.2016</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512D35DB-BEEC-48CF-B7A7-CA7943294E34}"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4969B93E-9AF8-4ED6-9189-7505D146AC04}" type="datetimeFigureOut">
              <a:rPr lang="tr-TR" smtClean="0"/>
              <a:t>10.04.2016</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512D35DB-BEEC-48CF-B7A7-CA7943294E34}"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4969B93E-9AF8-4ED6-9189-7505D146AC04}" type="datetimeFigureOut">
              <a:rPr lang="tr-TR" smtClean="0"/>
              <a:t>10.04.2016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512D35DB-BEEC-48CF-B7A7-CA7943294E34}"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4969B93E-9AF8-4ED6-9189-7505D146AC04}" type="datetimeFigureOut">
              <a:rPr lang="tr-TR" smtClean="0"/>
              <a:t>10.04.2016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512D35DB-BEEC-48CF-B7A7-CA7943294E34}"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4969B93E-9AF8-4ED6-9189-7505D146AC04}" type="datetimeFigureOut">
              <a:rPr lang="tr-TR" smtClean="0"/>
              <a:t>10.04.2016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512D35DB-BEEC-48CF-B7A7-CA7943294E34}" type="slidenum">
              <a:rPr lang="tr-TR" smtClean="0"/>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69B93E-9AF8-4ED6-9189-7505D146AC04}" type="datetimeFigureOut">
              <a:rPr lang="tr-TR" smtClean="0"/>
              <a:t>10.04.2016</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2D35DB-BEEC-48CF-B7A7-CA7943294E34}"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5 </a:t>
            </a:r>
            <a:r>
              <a:rPr lang="tr-TR" dirty="0" err="1" smtClean="0"/>
              <a:t>tl</a:t>
            </a:r>
            <a:r>
              <a:rPr lang="tr-TR" dirty="0" smtClean="0"/>
              <a:t> </a:t>
            </a:r>
            <a:r>
              <a:rPr lang="tr-TR" dirty="0" err="1" smtClean="0"/>
              <a:t>nin</a:t>
            </a:r>
            <a:r>
              <a:rPr lang="tr-TR" dirty="0" smtClean="0"/>
              <a:t> arkasında</a:t>
            </a:r>
            <a:endParaRPr lang="tr-TR" dirty="0"/>
          </a:p>
        </p:txBody>
      </p:sp>
      <p:pic>
        <p:nvPicPr>
          <p:cNvPr id="4" name="3 İçerik Yer Tutucusu" descr="5lira.jpg"/>
          <p:cNvPicPr>
            <a:picLocks noGrp="1" noChangeAspect="1"/>
          </p:cNvPicPr>
          <p:nvPr>
            <p:ph idx="1"/>
          </p:nvPr>
        </p:nvPicPr>
        <p:blipFill>
          <a:blip r:embed="rId2"/>
          <a:stretch>
            <a:fillRect/>
          </a:stretch>
        </p:blipFill>
        <p:spPr>
          <a:xfrm>
            <a:off x="393986" y="1714488"/>
            <a:ext cx="8249980" cy="4242847"/>
          </a:xfr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err="1" smtClean="0"/>
              <a:t>Buhurizade</a:t>
            </a:r>
            <a:r>
              <a:rPr lang="tr-TR" b="1" dirty="0" smtClean="0"/>
              <a:t> </a:t>
            </a:r>
            <a:r>
              <a:rPr lang="tr-TR" b="1" dirty="0" err="1"/>
              <a:t>mustafa</a:t>
            </a:r>
            <a:r>
              <a:rPr lang="tr-TR" b="1" dirty="0"/>
              <a:t> efendi aynı zamanda Itri olarak da bilinir.</a:t>
            </a:r>
            <a:endParaRPr lang="tr-TR" dirty="0"/>
          </a:p>
        </p:txBody>
      </p:sp>
      <p:pic>
        <p:nvPicPr>
          <p:cNvPr id="5" name="4 İçerik Yer Tutucusu" descr="001.jpg"/>
          <p:cNvPicPr>
            <a:picLocks noGrp="1" noChangeAspect="1"/>
          </p:cNvPicPr>
          <p:nvPr>
            <p:ph sz="half" idx="1"/>
          </p:nvPr>
        </p:nvPicPr>
        <p:blipFill>
          <a:blip r:embed="rId2"/>
          <a:stretch>
            <a:fillRect/>
          </a:stretch>
        </p:blipFill>
        <p:spPr>
          <a:xfrm>
            <a:off x="867268" y="1867169"/>
            <a:ext cx="3418980" cy="4258994"/>
          </a:xfrm>
        </p:spPr>
      </p:pic>
      <p:sp>
        <p:nvSpPr>
          <p:cNvPr id="4" name="3 İçerik Yer Tutucusu"/>
          <p:cNvSpPr>
            <a:spLocks noGrp="1"/>
          </p:cNvSpPr>
          <p:nvPr>
            <p:ph sz="half" idx="2"/>
          </p:nvPr>
        </p:nvSpPr>
        <p:spPr/>
        <p:txBody>
          <a:bodyPr/>
          <a:lstStyle/>
          <a:p>
            <a:r>
              <a:rPr lang="tr-TR" dirty="0" smtClean="0"/>
              <a:t>En büyük bestecilerden birisidir. Yaşamı konusunda yeterli şekilde bilgi yoktur, güzel şiirler yazdığı ve en iyi bestecilerden olduğu bilinir. Döneminde yapmış olduğu bine yakın eser vardır</a:t>
            </a:r>
            <a:endParaRPr lang="tr-T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fi-FI" b="1" dirty="0" smtClean="0"/>
              <a:t>200 tl nin arkasında </a:t>
            </a:r>
            <a:endParaRPr lang="tr-TR" dirty="0"/>
          </a:p>
        </p:txBody>
      </p:sp>
      <p:pic>
        <p:nvPicPr>
          <p:cNvPr id="4" name="3 İçerik Yer Tutucusu" descr="yunus-emre-felsefesi-200-tl.jpg"/>
          <p:cNvPicPr>
            <a:picLocks noGrp="1" noChangeAspect="1"/>
          </p:cNvPicPr>
          <p:nvPr>
            <p:ph idx="1"/>
          </p:nvPr>
        </p:nvPicPr>
        <p:blipFill>
          <a:blip r:embed="rId2"/>
          <a:stretch>
            <a:fillRect/>
          </a:stretch>
        </p:blipFill>
        <p:spPr>
          <a:xfrm>
            <a:off x="571471" y="2061416"/>
            <a:ext cx="8270845" cy="4082228"/>
          </a:xfr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fi-FI" b="1" dirty="0" smtClean="0"/>
              <a:t>Yunus </a:t>
            </a:r>
            <a:r>
              <a:rPr lang="fi-FI" b="1" dirty="0"/>
              <a:t>Emre</a:t>
            </a:r>
            <a:endParaRPr lang="tr-TR" dirty="0"/>
          </a:p>
        </p:txBody>
      </p:sp>
      <p:pic>
        <p:nvPicPr>
          <p:cNvPr id="5" name="4 İçerik Yer Tutucusu" descr="362809-3-4-d42a2.jpg"/>
          <p:cNvPicPr>
            <a:picLocks noGrp="1" noChangeAspect="1"/>
          </p:cNvPicPr>
          <p:nvPr>
            <p:ph sz="half" idx="1"/>
          </p:nvPr>
        </p:nvPicPr>
        <p:blipFill>
          <a:blip r:embed="rId3"/>
          <a:stretch>
            <a:fillRect/>
          </a:stretch>
        </p:blipFill>
        <p:spPr>
          <a:xfrm>
            <a:off x="214283" y="1428736"/>
            <a:ext cx="4572032" cy="4786346"/>
          </a:xfrm>
        </p:spPr>
      </p:pic>
      <p:sp>
        <p:nvSpPr>
          <p:cNvPr id="4" name="3 İçerik Yer Tutucusu"/>
          <p:cNvSpPr>
            <a:spLocks noGrp="1"/>
          </p:cNvSpPr>
          <p:nvPr>
            <p:ph sz="half" idx="2"/>
          </p:nvPr>
        </p:nvSpPr>
        <p:spPr/>
        <p:txBody>
          <a:bodyPr/>
          <a:lstStyle/>
          <a:p>
            <a:r>
              <a:rPr lang="tr-TR" dirty="0" smtClean="0"/>
              <a:t>Yunus Emre, Türk milletinin yetiştirdiği en büyük tasavvuf erlerinden ve Türk dili ve edebiyatı tarihinin en büyük şairlerinden biri olan Yunus Emre’nin hayatı ve kimliğine dair hemen hemen hiçbir şey bilinmemektedir.</a:t>
            </a:r>
            <a:endParaRPr lang="tr-T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err="1" smtClean="0"/>
              <a:t>Ord</a:t>
            </a:r>
            <a:r>
              <a:rPr lang="tr-TR" b="1" dirty="0" smtClean="0"/>
              <a:t>. Prof. Dr. Aydın Sayılı </a:t>
            </a:r>
            <a:endParaRPr lang="tr-TR" dirty="0"/>
          </a:p>
        </p:txBody>
      </p:sp>
      <p:pic>
        <p:nvPicPr>
          <p:cNvPr id="5" name="4 İçerik Yer Tutucusu" descr="972.jpg"/>
          <p:cNvPicPr>
            <a:picLocks noGrp="1" noChangeAspect="1"/>
          </p:cNvPicPr>
          <p:nvPr>
            <p:ph sz="half" idx="1"/>
          </p:nvPr>
        </p:nvPicPr>
        <p:blipFill>
          <a:blip r:embed="rId2"/>
          <a:stretch>
            <a:fillRect/>
          </a:stretch>
        </p:blipFill>
        <p:spPr>
          <a:xfrm>
            <a:off x="571500" y="1958181"/>
            <a:ext cx="3810000" cy="3810000"/>
          </a:xfrm>
        </p:spPr>
      </p:pic>
      <p:sp>
        <p:nvSpPr>
          <p:cNvPr id="4" name="3 İçerik Yer Tutucusu"/>
          <p:cNvSpPr>
            <a:spLocks noGrp="1"/>
          </p:cNvSpPr>
          <p:nvPr>
            <p:ph sz="half" idx="2"/>
          </p:nvPr>
        </p:nvSpPr>
        <p:spPr/>
        <p:txBody>
          <a:bodyPr>
            <a:normAutofit fontScale="92500" lnSpcReduction="10000"/>
          </a:bodyPr>
          <a:lstStyle/>
          <a:p>
            <a:r>
              <a:rPr lang="tr-TR" dirty="0" err="1" smtClean="0"/>
              <a:t>Ord</a:t>
            </a:r>
            <a:r>
              <a:rPr lang="tr-TR" dirty="0" smtClean="0"/>
              <a:t>. Prof. Dr. Aydın Sayılı, ömrünün büyük bölümünü bilim tarihi çalışmalarına bilinçle ayıran, bu uğraşısından derin bir zevk duyan, bilim tarihine ilişkin birçok önemli katkı ile ülkesinde ve uluslararası bilim ortamında haklı bir saygınlık kazanmış bir kişiliktir.</a:t>
            </a:r>
          </a:p>
          <a:p>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10 </a:t>
            </a:r>
            <a:r>
              <a:rPr lang="tr-TR" b="1" dirty="0" err="1" smtClean="0"/>
              <a:t>tl</a:t>
            </a:r>
            <a:r>
              <a:rPr lang="tr-TR" b="1" dirty="0" smtClean="0"/>
              <a:t> </a:t>
            </a:r>
            <a:r>
              <a:rPr lang="tr-TR" b="1" dirty="0" err="1" smtClean="0"/>
              <a:t>nin</a:t>
            </a:r>
            <a:r>
              <a:rPr lang="tr-TR" b="1" dirty="0" smtClean="0"/>
              <a:t> arkasında </a:t>
            </a:r>
            <a:endParaRPr lang="tr-TR" dirty="0"/>
          </a:p>
        </p:txBody>
      </p:sp>
      <p:pic>
        <p:nvPicPr>
          <p:cNvPr id="4" name="3 İçerik Yer Tutucusu" descr="matofis_1338754799101.jpg"/>
          <p:cNvPicPr>
            <a:picLocks noGrp="1" noChangeAspect="1"/>
          </p:cNvPicPr>
          <p:nvPr>
            <p:ph idx="1"/>
          </p:nvPr>
        </p:nvPicPr>
        <p:blipFill>
          <a:blip r:embed="rId2"/>
          <a:stretch>
            <a:fillRect/>
          </a:stretch>
        </p:blipFill>
        <p:spPr>
          <a:xfrm>
            <a:off x="571472" y="1922924"/>
            <a:ext cx="8001056" cy="4077843"/>
          </a:xfr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
            </a:r>
            <a:br>
              <a:rPr lang="tr-TR" b="1" dirty="0" smtClean="0"/>
            </a:br>
            <a:r>
              <a:rPr lang="tr-TR" b="1" dirty="0" smtClean="0"/>
              <a:t>Prof</a:t>
            </a:r>
            <a:r>
              <a:rPr lang="tr-TR" b="1" dirty="0"/>
              <a:t>. Dr. Cahit </a:t>
            </a:r>
            <a:r>
              <a:rPr lang="tr-TR" b="1" dirty="0" err="1"/>
              <a:t>Arf</a:t>
            </a:r>
            <a:r>
              <a:rPr lang="tr-TR" b="1" dirty="0"/>
              <a:t> </a:t>
            </a:r>
            <a:br>
              <a:rPr lang="tr-TR" b="1" dirty="0"/>
            </a:br>
            <a:endParaRPr lang="tr-TR" dirty="0"/>
          </a:p>
        </p:txBody>
      </p:sp>
      <p:pic>
        <p:nvPicPr>
          <p:cNvPr id="5" name="4 İçerik Yer Tutucusu" descr="cahit-arf.jpg"/>
          <p:cNvPicPr>
            <a:picLocks noGrp="1" noChangeAspect="1"/>
          </p:cNvPicPr>
          <p:nvPr>
            <p:ph sz="half" idx="1"/>
          </p:nvPr>
        </p:nvPicPr>
        <p:blipFill>
          <a:blip r:embed="rId2"/>
          <a:stretch>
            <a:fillRect/>
          </a:stretch>
        </p:blipFill>
        <p:spPr>
          <a:xfrm>
            <a:off x="642910" y="1643050"/>
            <a:ext cx="3643338" cy="4429156"/>
          </a:xfrm>
        </p:spPr>
      </p:pic>
      <p:sp>
        <p:nvSpPr>
          <p:cNvPr id="4" name="3 İçerik Yer Tutucusu"/>
          <p:cNvSpPr>
            <a:spLocks noGrp="1"/>
          </p:cNvSpPr>
          <p:nvPr>
            <p:ph sz="half" idx="2"/>
          </p:nvPr>
        </p:nvSpPr>
        <p:spPr/>
        <p:txBody>
          <a:bodyPr>
            <a:normAutofit fontScale="77500" lnSpcReduction="20000"/>
          </a:bodyPr>
          <a:lstStyle/>
          <a:p>
            <a:r>
              <a:rPr lang="tr-TR" dirty="0" smtClean="0"/>
              <a:t>Cahit </a:t>
            </a:r>
            <a:r>
              <a:rPr lang="tr-TR" dirty="0" err="1" smtClean="0"/>
              <a:t>Arf</a:t>
            </a:r>
            <a:r>
              <a:rPr lang="tr-TR" dirty="0" smtClean="0"/>
              <a:t>, cebir konusundaki çalışmalarıyla dünyaca ün kazanmıştır. Sentetik geometri problemlerinin cetvel ve pergel yardımıyla çözülebilirliği konusunda yaptığı çalışmalar, cisimlerin </a:t>
            </a:r>
            <a:r>
              <a:rPr lang="tr-TR" dirty="0" err="1" smtClean="0"/>
              <a:t>kuadratik</a:t>
            </a:r>
            <a:r>
              <a:rPr lang="tr-TR" dirty="0" smtClean="0"/>
              <a:t> formlarının sınıflandırılmasında ortaya çıkan değişmezlere ilişkin </a:t>
            </a:r>
            <a:r>
              <a:rPr lang="tr-TR" dirty="0" err="1" smtClean="0"/>
              <a:t>Arf</a:t>
            </a:r>
            <a:r>
              <a:rPr lang="tr-TR" dirty="0" smtClean="0"/>
              <a:t> değişmezi ve </a:t>
            </a:r>
            <a:r>
              <a:rPr lang="tr-TR" dirty="0" err="1" smtClean="0"/>
              <a:t>Arf</a:t>
            </a:r>
            <a:r>
              <a:rPr lang="tr-TR" dirty="0" smtClean="0"/>
              <a:t> halkaları gibi literatürde adıyla anılan çalışmaların yanı sıra “Hasse-</a:t>
            </a:r>
            <a:r>
              <a:rPr lang="tr-TR" dirty="0" err="1" smtClean="0"/>
              <a:t>Arf</a:t>
            </a:r>
            <a:r>
              <a:rPr lang="tr-TR" dirty="0" smtClean="0"/>
              <a:t> Teoremi” adı ile anılan teoremi matematik bilimine kazandırmıştır.</a:t>
            </a:r>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fi-FI" b="1" dirty="0" smtClean="0"/>
              <a:t>20 tl nin arkasında </a:t>
            </a:r>
            <a:endParaRPr lang="tr-TR" dirty="0"/>
          </a:p>
        </p:txBody>
      </p:sp>
      <p:pic>
        <p:nvPicPr>
          <p:cNvPr id="4" name="3 İçerik Yer Tutucusu" descr="031008-turklirasi9.jpg"/>
          <p:cNvPicPr>
            <a:picLocks noGrp="1" noChangeAspect="1"/>
          </p:cNvPicPr>
          <p:nvPr>
            <p:ph idx="1"/>
          </p:nvPr>
        </p:nvPicPr>
        <p:blipFill>
          <a:blip r:embed="rId2"/>
          <a:stretch>
            <a:fillRect/>
          </a:stretch>
        </p:blipFill>
        <p:spPr>
          <a:xfrm>
            <a:off x="608296" y="2000240"/>
            <a:ext cx="8207770" cy="4000528"/>
          </a:xfr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fi-FI" b="1" dirty="0" smtClean="0"/>
              <a:t>Mimar </a:t>
            </a:r>
            <a:r>
              <a:rPr lang="fi-FI" b="1" dirty="0"/>
              <a:t>Kemalettin</a:t>
            </a:r>
            <a:endParaRPr lang="tr-TR" dirty="0"/>
          </a:p>
        </p:txBody>
      </p:sp>
      <p:pic>
        <p:nvPicPr>
          <p:cNvPr id="5" name="4 İçerik Yer Tutucusu" descr="220px-Mimar_Kemaleddin.jpg"/>
          <p:cNvPicPr>
            <a:picLocks noGrp="1" noChangeAspect="1"/>
          </p:cNvPicPr>
          <p:nvPr>
            <p:ph sz="half" idx="1"/>
          </p:nvPr>
        </p:nvPicPr>
        <p:blipFill>
          <a:blip r:embed="rId2"/>
          <a:stretch>
            <a:fillRect/>
          </a:stretch>
        </p:blipFill>
        <p:spPr>
          <a:xfrm>
            <a:off x="571472" y="1481896"/>
            <a:ext cx="3786214" cy="4375996"/>
          </a:xfrm>
        </p:spPr>
      </p:pic>
      <p:sp>
        <p:nvSpPr>
          <p:cNvPr id="4" name="3 İçerik Yer Tutucusu"/>
          <p:cNvSpPr>
            <a:spLocks noGrp="1"/>
          </p:cNvSpPr>
          <p:nvPr>
            <p:ph sz="half" idx="2"/>
          </p:nvPr>
        </p:nvSpPr>
        <p:spPr/>
        <p:txBody>
          <a:bodyPr>
            <a:normAutofit fontScale="77500" lnSpcReduction="20000"/>
          </a:bodyPr>
          <a:lstStyle/>
          <a:p>
            <a:r>
              <a:rPr lang="tr-TR" dirty="0" smtClean="0"/>
              <a:t>Mühendis Mektebi’nin Mimarlık ve Yapıcılık hocalığına atandı. Bir süre Seraskerlik Dairesi Baş mimarı olarak görev yaptı. 1908’den sonra Evkaf Nezareti İnşaat ve Tamirat Müdürü oldu. Ankara Evkaf Umum Müdürlüğü Heyeti Fenniye Müdürlüğü yaptı. İngiliz Krallık Mimarlar Enstitüsü üyeliğine seçildi. Eski Türk üslubunu, yeni ihtiyaçları karşılayıcı biçimde uygulama çabalarıyla yeni bir çığır açtı</a:t>
            </a:r>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sv-SE" b="1" dirty="0" smtClean="0"/>
              <a:t>50 tl nin arkasında </a:t>
            </a:r>
            <a:endParaRPr lang="tr-TR" dirty="0"/>
          </a:p>
        </p:txBody>
      </p:sp>
      <p:pic>
        <p:nvPicPr>
          <p:cNvPr id="4" name="3 İçerik Yer Tutucusu" descr="fatmaaliye 50.jpg"/>
          <p:cNvPicPr>
            <a:picLocks noGrp="1" noChangeAspect="1"/>
          </p:cNvPicPr>
          <p:nvPr>
            <p:ph idx="1"/>
          </p:nvPr>
        </p:nvPicPr>
        <p:blipFill>
          <a:blip r:embed="rId2"/>
          <a:stretch>
            <a:fillRect/>
          </a:stretch>
        </p:blipFill>
        <p:spPr>
          <a:xfrm>
            <a:off x="630693" y="2071678"/>
            <a:ext cx="8084711" cy="3674868"/>
          </a:xfr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sv-SE" b="1" dirty="0" smtClean="0"/>
              <a:t>Fatma </a:t>
            </a:r>
            <a:r>
              <a:rPr lang="sv-SE" b="1" dirty="0"/>
              <a:t>Aliye</a:t>
            </a:r>
            <a:endParaRPr lang="tr-TR" dirty="0"/>
          </a:p>
        </p:txBody>
      </p:sp>
      <p:pic>
        <p:nvPicPr>
          <p:cNvPr id="5" name="4 İçerik Yer Tutucusu" descr="fatma_aliye_hanim.jpg"/>
          <p:cNvPicPr>
            <a:picLocks noGrp="1" noChangeAspect="1"/>
          </p:cNvPicPr>
          <p:nvPr>
            <p:ph sz="half" idx="1"/>
          </p:nvPr>
        </p:nvPicPr>
        <p:blipFill>
          <a:blip r:embed="rId2"/>
          <a:stretch>
            <a:fillRect/>
          </a:stretch>
        </p:blipFill>
        <p:spPr>
          <a:xfrm>
            <a:off x="942198" y="1600200"/>
            <a:ext cx="3558364" cy="4525963"/>
          </a:xfrm>
        </p:spPr>
      </p:pic>
      <p:sp>
        <p:nvSpPr>
          <p:cNvPr id="4" name="3 İçerik Yer Tutucusu"/>
          <p:cNvSpPr>
            <a:spLocks noGrp="1"/>
          </p:cNvSpPr>
          <p:nvPr>
            <p:ph sz="half" idx="2"/>
          </p:nvPr>
        </p:nvSpPr>
        <p:spPr/>
        <p:txBody>
          <a:bodyPr/>
          <a:lstStyle/>
          <a:p>
            <a:r>
              <a:rPr lang="tr-TR" dirty="0" smtClean="0"/>
              <a:t>Fatma Aliye, Türk edebiyatının ilk kadın romancısı olarak bilinmektedir. </a:t>
            </a:r>
          </a:p>
          <a:p>
            <a:endParaRPr lang="tr-T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100 </a:t>
            </a:r>
            <a:r>
              <a:rPr lang="tr-TR" b="1" dirty="0" err="1" smtClean="0"/>
              <a:t>tl</a:t>
            </a:r>
            <a:r>
              <a:rPr lang="tr-TR" b="1" dirty="0" smtClean="0"/>
              <a:t> </a:t>
            </a:r>
            <a:r>
              <a:rPr lang="tr-TR" b="1" dirty="0" err="1" smtClean="0"/>
              <a:t>nin</a:t>
            </a:r>
            <a:r>
              <a:rPr lang="tr-TR" b="1" dirty="0" smtClean="0"/>
              <a:t> arkasında </a:t>
            </a:r>
            <a:endParaRPr lang="tr-TR" dirty="0"/>
          </a:p>
        </p:txBody>
      </p:sp>
      <p:pic>
        <p:nvPicPr>
          <p:cNvPr id="4" name="3 İçerik Yer Tutucusu" descr="Buhurizade-Mustafa-Itri-100.jpg"/>
          <p:cNvPicPr>
            <a:picLocks noGrp="1" noChangeAspect="1"/>
          </p:cNvPicPr>
          <p:nvPr>
            <p:ph idx="1"/>
          </p:nvPr>
        </p:nvPicPr>
        <p:blipFill>
          <a:blip r:embed="rId2"/>
          <a:stretch>
            <a:fillRect/>
          </a:stretch>
        </p:blipFill>
        <p:spPr>
          <a:xfrm>
            <a:off x="412045" y="1928802"/>
            <a:ext cx="8296026" cy="4286280"/>
          </a:xfrm>
        </p:spPr>
      </p:pic>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TotalTime>
  <Words>279</Words>
  <Application>Microsoft Office PowerPoint</Application>
  <PresentationFormat>Ekran Gösterisi (4:3)</PresentationFormat>
  <Paragraphs>20</Paragraphs>
  <Slides>12</Slides>
  <Notes>1</Notes>
  <HiddenSlides>0</HiddenSlides>
  <MMClips>0</MMClips>
  <ScaleCrop>false</ScaleCrop>
  <HeadingPairs>
    <vt:vector size="6" baseType="variant">
      <vt:variant>
        <vt:lpstr>Kullanılan Yazı Tipleri</vt:lpstr>
      </vt:variant>
      <vt:variant>
        <vt:i4>2</vt:i4>
      </vt:variant>
      <vt:variant>
        <vt:lpstr>Tema</vt:lpstr>
      </vt:variant>
      <vt:variant>
        <vt:i4>1</vt:i4>
      </vt:variant>
      <vt:variant>
        <vt:lpstr>Slayt Başlıkları</vt:lpstr>
      </vt:variant>
      <vt:variant>
        <vt:i4>12</vt:i4>
      </vt:variant>
    </vt:vector>
  </HeadingPairs>
  <TitlesOfParts>
    <vt:vector size="15" baseType="lpstr">
      <vt:lpstr>Arial</vt:lpstr>
      <vt:lpstr>Calibri</vt:lpstr>
      <vt:lpstr>Ofis Teması</vt:lpstr>
      <vt:lpstr>5 tl nin arkasında</vt:lpstr>
      <vt:lpstr>Ord. Prof. Dr. Aydın Sayılı </vt:lpstr>
      <vt:lpstr>10 tl nin arkasında </vt:lpstr>
      <vt:lpstr> Prof. Dr. Cahit Arf  </vt:lpstr>
      <vt:lpstr>20 tl nin arkasında </vt:lpstr>
      <vt:lpstr>Mimar Kemalettin</vt:lpstr>
      <vt:lpstr>50 tl nin arkasında </vt:lpstr>
      <vt:lpstr>Fatma Aliye</vt:lpstr>
      <vt:lpstr>100 tl nin arkasında </vt:lpstr>
      <vt:lpstr>Buhurizade mustafa efendi aynı zamanda Itri olarak da bilinir.</vt:lpstr>
      <vt:lpstr>200 tl nin arkasında </vt:lpstr>
      <vt:lpstr>Yunus Emre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WIN7</dc:creator>
  <cp:keywords>www.sorubak.com</cp:keywords>
  <cp:lastModifiedBy>doğan</cp:lastModifiedBy>
  <cp:revision>7</cp:revision>
  <dcterms:created xsi:type="dcterms:W3CDTF">2016-04-10T12:21:47Z</dcterms:created>
  <dcterms:modified xsi:type="dcterms:W3CDTF">2016-04-10T16:30:52Z</dcterms:modified>
</cp:coreProperties>
</file>