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Koyu Stil 1 - Vurgu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Koyu Stil 2 - Vurgu 5/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9148852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7613614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0824608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2772083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7305005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6508325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2029766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6410767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8344995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1799884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9931982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5694313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8693536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5213029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1716468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308976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4715701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0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74C9C-266E-48CA-ACA5-09F9DA497EC0}" type="datetimeFigureOut">
              <a:rPr lang="tr-TR" smtClean="0"/>
              <a:t>06.04.2016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C406D-9184-42BD-A2C6-496BAFDDA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15175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ransition spd="slow">
    <p:push dir="u"/>
    <p:sndAc>
      <p:stSnd>
        <p:snd r:embed="rId19" name="type.wav"/>
      </p:stSnd>
    </p:sndAc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sorubak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OSMANLI ORDUSU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15 ve 16. yüzyılın kahraman askerleri.</a:t>
            </a:r>
          </a:p>
        </p:txBody>
      </p:sp>
    </p:spTree>
    <p:extLst>
      <p:ext uri="{BB962C8B-B14F-4D97-AF65-F5344CB8AC3E}">
        <p14:creationId xmlns:p14="http://schemas.microsoft.com/office/powerpoint/2010/main" val="60132471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Osmanlı Ordusu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Beylik yıllarında aşiretlerden gelen atlı birlikler ile gönüllü yaya askerlerden oluşurken 14.yy‘ın ortalarından itibaren büyük bir gelişme gösterdi.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530" y="3364439"/>
            <a:ext cx="4476750" cy="2571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23000213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Osmanlı Ordusu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Üç bölümden oluşuyordu . Bunlar: 1.Kapı Kulu Askerleri, 2.Eyalet Askerleri , 3.Yardımcı Kuvvetler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05" y="4022492"/>
            <a:ext cx="2514600" cy="2695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078" y="4022492"/>
            <a:ext cx="2522333" cy="2695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722" y="4022491"/>
            <a:ext cx="2281035" cy="2695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79613735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1-Kapı Kulu Askerleri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Gayrimüslim ailelerin belirli yaştaki çocuklarından devşirme sistemi ile toplanan askerlerdir.</a:t>
            </a:r>
          </a:p>
        </p:txBody>
      </p:sp>
      <p:sp>
        <p:nvSpPr>
          <p:cNvPr id="4" name="Yuvarlatılmış Dikdörtgen 3"/>
          <p:cNvSpPr/>
          <p:nvPr/>
        </p:nvSpPr>
        <p:spPr>
          <a:xfrm>
            <a:off x="503582" y="3485323"/>
            <a:ext cx="2676940" cy="2557669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Acemi Ocağı’nda yetiştirilen kapı kulu askerleri , savaşlarda Osmanlı ordusunun vurucu gücü halindeydi. 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868" y="3277059"/>
            <a:ext cx="2186609" cy="31618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02110409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1-Kapı Kulu Askerleri </a:t>
            </a:r>
          </a:p>
        </p:txBody>
      </p:sp>
      <p:graphicFrame>
        <p:nvGraphicFramePr>
          <p:cNvPr id="14" name="İçerik Yer Tutucusu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6909212"/>
              </p:ext>
            </p:extLst>
          </p:nvPr>
        </p:nvGraphicFramePr>
        <p:xfrm>
          <a:off x="3591338" y="2336797"/>
          <a:ext cx="6703600" cy="4010993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3351800">
                  <a:extLst>
                    <a:ext uri="{9D8B030D-6E8A-4147-A177-3AD203B41FA5}">
                      <a16:colId xmlns="" xmlns:a16="http://schemas.microsoft.com/office/drawing/2014/main" val="685456384"/>
                    </a:ext>
                  </a:extLst>
                </a:gridCol>
                <a:gridCol w="3351800">
                  <a:extLst>
                    <a:ext uri="{9D8B030D-6E8A-4147-A177-3AD203B41FA5}">
                      <a16:colId xmlns="" xmlns:a16="http://schemas.microsoft.com/office/drawing/2014/main" val="259137393"/>
                    </a:ext>
                  </a:extLst>
                </a:gridCol>
              </a:tblGrid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Piyadeler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Süvariler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81677099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Acemi Ocağı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Silahtar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46884232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Yeniçeri Ocağı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Sipahi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06224467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Cebeci Ocağı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Sağ </a:t>
                      </a:r>
                      <a:r>
                        <a:rPr lang="tr-TR" dirty="0" err="1"/>
                        <a:t>Ulufeciler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02957052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Topçu Ocağı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Sol </a:t>
                      </a:r>
                      <a:r>
                        <a:rPr lang="tr-TR" dirty="0" err="1"/>
                        <a:t>Ulufeciler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89294192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Top Arabacıları Ocağı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Sağ Garipler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3675287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Humbaracı</a:t>
                      </a:r>
                      <a:r>
                        <a:rPr lang="tr-TR" baseline="0" dirty="0"/>
                        <a:t> Ocağı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Sol Garipler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07208045"/>
                  </a:ext>
                </a:extLst>
              </a:tr>
            </a:tbl>
          </a:graphicData>
        </a:graphic>
      </p:graphicFrame>
      <p:graphicFrame>
        <p:nvGraphicFramePr>
          <p:cNvPr id="15" name="Tablo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402968"/>
              </p:ext>
            </p:extLst>
          </p:nvPr>
        </p:nvGraphicFramePr>
        <p:xfrm>
          <a:off x="3591338" y="6334540"/>
          <a:ext cx="3379305" cy="410818"/>
        </p:xfrm>
        <a:graphic>
          <a:graphicData uri="http://schemas.openxmlformats.org/drawingml/2006/table">
            <a:tbl>
              <a:tblPr>
                <a:tableStyleId>{46F890A9-2807-4EBB-B81D-B2AA78EC7F39}</a:tableStyleId>
              </a:tblPr>
              <a:tblGrid>
                <a:gridCol w="3379305">
                  <a:extLst>
                    <a:ext uri="{9D8B030D-6E8A-4147-A177-3AD203B41FA5}">
                      <a16:colId xmlns="" xmlns:a16="http://schemas.microsoft.com/office/drawing/2014/main" val="2668445179"/>
                    </a:ext>
                  </a:extLst>
                </a:gridCol>
              </a:tblGrid>
              <a:tr h="410818">
                <a:tc>
                  <a:txBody>
                    <a:bodyPr/>
                    <a:lstStyle/>
                    <a:p>
                      <a:r>
                        <a:rPr lang="tr-TR" dirty="0"/>
                        <a:t>Lağımcı Ocağı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36356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940905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Osmanlı Ordusu’nun bitişi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18.yy’dan sonra savaş gücünü yitiren Yeniçeri Ocağı’nı , ilk olarak Genç Osman , ardından </a:t>
            </a:r>
            <a:r>
              <a:rPr lang="tr-TR" dirty="0" err="1"/>
              <a:t>III.Selim</a:t>
            </a:r>
            <a:r>
              <a:rPr lang="tr-TR" dirty="0"/>
              <a:t> kaldırmak istemiştir. Nizam-ı </a:t>
            </a:r>
            <a:r>
              <a:rPr lang="tr-TR" dirty="0" err="1"/>
              <a:t>Cedid</a:t>
            </a:r>
            <a:r>
              <a:rPr lang="tr-TR" dirty="0"/>
              <a:t> ordusunu kuran </a:t>
            </a:r>
            <a:r>
              <a:rPr lang="tr-TR" dirty="0" err="1"/>
              <a:t>III.Selim’e</a:t>
            </a:r>
            <a:r>
              <a:rPr lang="tr-TR" dirty="0"/>
              <a:t> karşı bir ayaklanma çıktı ve bu orduda Yeniçeriler tarafından kaldırıldı.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78" y="3882886"/>
            <a:ext cx="3949148" cy="2663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23445808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Ocağın Sonu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Her kazan kaldırışlarında öldürülen padişah yüzünden , </a:t>
            </a:r>
            <a:r>
              <a:rPr lang="tr-TR" dirty="0" err="1"/>
              <a:t>ıslıhatçı</a:t>
            </a:r>
            <a:r>
              <a:rPr lang="tr-TR" dirty="0"/>
              <a:t> padişah </a:t>
            </a:r>
            <a:r>
              <a:rPr lang="tr-TR" dirty="0" err="1"/>
              <a:t>II.Mahmut</a:t>
            </a:r>
            <a:r>
              <a:rPr lang="tr-TR" dirty="0"/>
              <a:t> 1826’da Vaka-</a:t>
            </a:r>
            <a:r>
              <a:rPr lang="tr-TR" dirty="0" err="1"/>
              <a:t>yı</a:t>
            </a:r>
            <a:r>
              <a:rPr lang="tr-TR" dirty="0"/>
              <a:t> Hayriye adı verilen Yeniçerilerin topa </a:t>
            </a:r>
            <a:r>
              <a:rPr lang="tr-TR"/>
              <a:t>tutulmasıyla ocağı kaldırılmıştır</a:t>
            </a:r>
            <a:r>
              <a:rPr lang="tr-TR" dirty="0"/>
              <a:t>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495" y="3490287"/>
            <a:ext cx="2291345" cy="29486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39545384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92" y="2179982"/>
            <a:ext cx="3547440" cy="4249599"/>
          </a:xfrm>
          <a:prstGeom prst="rect">
            <a:avLst/>
          </a:prstGeom>
        </p:spPr>
      </p:pic>
      <p:sp>
        <p:nvSpPr>
          <p:cNvPr id="3" name="Bulut Belirtme Çizgisi 2"/>
          <p:cNvSpPr/>
          <p:nvPr/>
        </p:nvSpPr>
        <p:spPr>
          <a:xfrm>
            <a:off x="4104032" y="503582"/>
            <a:ext cx="4492487" cy="2504661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Halkıma, biz padişahlara ve tamamen devlete zararı olan Yeniçerileri tek geçede yok ettim . Olayın adını Vaka-</a:t>
            </a:r>
            <a:r>
              <a:rPr lang="tr-TR" dirty="0" err="1"/>
              <a:t>yı</a:t>
            </a:r>
            <a:r>
              <a:rPr lang="tr-TR" dirty="0"/>
              <a:t> Hayriye koydum. </a:t>
            </a:r>
          </a:p>
        </p:txBody>
      </p:sp>
    </p:spTree>
    <p:extLst>
      <p:ext uri="{BB962C8B-B14F-4D97-AF65-F5344CB8AC3E}">
        <p14:creationId xmlns:p14="http://schemas.microsoft.com/office/powerpoint/2010/main" val="2623685526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HAZIRLAYAN: DENİZ ORALLI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Yardımım dokunduysa ne mutlu bana…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366" y="212034"/>
            <a:ext cx="3314288" cy="3638189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5546361" y="3665557"/>
            <a:ext cx="2413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4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26702304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51</TotalTime>
  <Words>198</Words>
  <Application>Microsoft Office PowerPoint</Application>
  <PresentationFormat>Geniş ekran</PresentationFormat>
  <Paragraphs>33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2" baseType="lpstr">
      <vt:lpstr>Arial</vt:lpstr>
      <vt:lpstr>Trebuchet MS</vt:lpstr>
      <vt:lpstr>Berlin</vt:lpstr>
      <vt:lpstr>OSMANLI ORDUSU</vt:lpstr>
      <vt:lpstr>Osmanlı Ordusu </vt:lpstr>
      <vt:lpstr>Osmanlı Ordusu</vt:lpstr>
      <vt:lpstr>1-Kapı Kulu Askerleri</vt:lpstr>
      <vt:lpstr>1-Kapı Kulu Askerleri </vt:lpstr>
      <vt:lpstr>Osmanlı Ordusu’nun bitişi</vt:lpstr>
      <vt:lpstr>Ocağın Sonu</vt:lpstr>
      <vt:lpstr>PowerPoint Sunusu</vt:lpstr>
      <vt:lpstr>HAZIRLAYAN: DENİZ ORALLI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Deniz Orallı</dc:creator>
  <cp:keywords>www.sorubak.com</cp:keywords>
  <cp:lastModifiedBy>doğan</cp:lastModifiedBy>
  <cp:revision>8</cp:revision>
  <dcterms:created xsi:type="dcterms:W3CDTF">2016-04-05T13:45:32Z</dcterms:created>
  <dcterms:modified xsi:type="dcterms:W3CDTF">2016-04-06T17:54:10Z</dcterms:modified>
</cp:coreProperties>
</file>