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87B1FA-81B7-412C-8773-5B1BCB220C21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FA42CE-370C-4EA2-9D56-AA95B364939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747897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A42CE-370C-4EA2-9D56-AA95B3649395}" type="slidenum">
              <a:rPr lang="tr-TR" smtClean="0"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257341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Manisa </a:t>
            </a:r>
            <a:r>
              <a:rPr lang="tr-TR" sz="5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Tarzanı</a:t>
            </a:r>
            <a:r>
              <a:rPr lang="tr-TR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Ahmet Bedevi</a:t>
            </a:r>
          </a:p>
          <a:p>
            <a:pPr algn="ctr"/>
            <a:r>
              <a:rPr lang="tr-TR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İlkokulu</a:t>
            </a:r>
          </a:p>
          <a:p>
            <a:pPr algn="ctr"/>
            <a:r>
              <a:rPr lang="tr-TR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2013-2014</a:t>
            </a:r>
          </a:p>
          <a:p>
            <a:pPr algn="ctr"/>
            <a:r>
              <a:rPr lang="tr-TR" sz="5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1E</a:t>
            </a:r>
            <a:r>
              <a:rPr lang="tr-TR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Sınıfı</a:t>
            </a:r>
          </a:p>
          <a:p>
            <a:pPr algn="ctr"/>
            <a:r>
              <a:rPr lang="tr-TR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O Sesi Cümle Çalışması</a:t>
            </a:r>
            <a:endParaRPr lang="tr-TR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1763688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971600" y="0"/>
            <a:ext cx="1944216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2987824" y="0"/>
            <a:ext cx="158417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995936" y="0"/>
            <a:ext cx="122413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0" y="1556792"/>
            <a:ext cx="226774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Ot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971600" y="1556792"/>
            <a:ext cx="216024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059832" y="1556792"/>
            <a:ext cx="144016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ot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3635896" y="1556792"/>
            <a:ext cx="194421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5364088" y="1556792"/>
            <a:ext cx="151216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6084168" y="1556792"/>
            <a:ext cx="180020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5436096" y="0"/>
            <a:ext cx="136815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ot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5868144" y="0"/>
            <a:ext cx="208823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7380312" y="0"/>
            <a:ext cx="28803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7452320" y="1556792"/>
            <a:ext cx="36004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8" grpId="0"/>
      <p:bldP spid="13" grpId="0"/>
      <p:bldP spid="14" grpId="0"/>
      <p:bldP spid="15" grpId="0"/>
      <p:bldP spid="16" grpId="0"/>
      <p:bldP spid="21" grpId="0"/>
      <p:bldP spid="19" grpId="0"/>
      <p:bldP spid="20" grpId="0"/>
      <p:bldP spid="22" grpId="0"/>
      <p:bldP spid="23" grpId="0"/>
      <p:bldP spid="24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1403648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2267744" y="0"/>
            <a:ext cx="86409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o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1043608" y="0"/>
            <a:ext cx="936104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li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3491880" y="0"/>
            <a:ext cx="165618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5220072" y="0"/>
            <a:ext cx="136815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an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6228184" y="0"/>
            <a:ext cx="154868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ten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2627784" y="0"/>
            <a:ext cx="144016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to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7596336" y="0"/>
            <a:ext cx="136815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8855968" y="0"/>
            <a:ext cx="28803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0" y="1556792"/>
            <a:ext cx="176368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An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187624" y="1556792"/>
            <a:ext cx="194421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ne,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059832" y="1556792"/>
            <a:ext cx="108012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ol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3779912" y="1556792"/>
            <a:ext cx="122413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644008" y="1556792"/>
            <a:ext cx="144016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6156176" y="1556792"/>
            <a:ext cx="172819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tel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7415808" y="1556792"/>
            <a:ext cx="154868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8676456" y="1556792"/>
            <a:ext cx="28803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1403648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2267744" y="0"/>
            <a:ext cx="86409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o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1043608" y="0"/>
            <a:ext cx="936104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li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3491880" y="0"/>
            <a:ext cx="180020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5220072" y="0"/>
            <a:ext cx="136815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6084168" y="0"/>
            <a:ext cx="93610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li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3059832" y="0"/>
            <a:ext cx="100811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ol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7020272" y="0"/>
            <a:ext cx="28803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0" y="1556792"/>
            <a:ext cx="176368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An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187624" y="1556792"/>
            <a:ext cx="194421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ne,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059832" y="1556792"/>
            <a:ext cx="86409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o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3779912" y="1556792"/>
            <a:ext cx="151216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ol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644008" y="1556792"/>
            <a:ext cx="144016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5868144" y="1484784"/>
            <a:ext cx="28803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8" grpId="0"/>
      <p:bldP spid="9" grpId="0"/>
      <p:bldP spid="10" grpId="0"/>
      <p:bldP spid="11" grpId="0"/>
      <p:bldP spid="13" grpId="0"/>
      <p:bldP spid="14" grpId="0"/>
      <p:bldP spid="15" grpId="0"/>
      <p:bldP spid="16" grpId="0"/>
      <p:bldP spid="17" grpId="0"/>
      <p:bldP spid="18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1187624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O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1691680" y="0"/>
            <a:ext cx="165618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1043608" y="0"/>
            <a:ext cx="1296144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ol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3995936" y="0"/>
            <a:ext cx="129614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li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3059832" y="0"/>
            <a:ext cx="158417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tel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004048" y="0"/>
            <a:ext cx="28803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0" y="1556792"/>
            <a:ext cx="176368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187624" y="1556792"/>
            <a:ext cx="144016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ta,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2771800" y="1556792"/>
            <a:ext cx="115212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ot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3779912" y="1556792"/>
            <a:ext cx="151216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5148064" y="1412776"/>
            <a:ext cx="28803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8" grpId="0"/>
      <p:bldP spid="11" grpId="0"/>
      <p:bldP spid="13" grpId="0"/>
      <p:bldP spid="14" grpId="0"/>
      <p:bldP spid="15" grpId="0"/>
      <p:bldP spid="16" grpId="0"/>
      <p:bldP spid="17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1403648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O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2987824" y="0"/>
            <a:ext cx="93610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o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899592" y="0"/>
            <a:ext cx="1728192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nat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4427984" y="0"/>
            <a:ext cx="180020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to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4211960" y="0"/>
            <a:ext cx="93610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o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940152" y="0"/>
            <a:ext cx="28803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0" y="1556792"/>
            <a:ext cx="176368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An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187624" y="1556792"/>
            <a:ext cx="194421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ne,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059832" y="1556792"/>
            <a:ext cx="86409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o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3491880" y="1556792"/>
            <a:ext cx="158417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860032" y="1556792"/>
            <a:ext cx="144016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o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5724128" y="1556792"/>
            <a:ext cx="108012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to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7020272" y="1556792"/>
            <a:ext cx="108012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8244408" y="1484784"/>
            <a:ext cx="28803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8" grpId="0"/>
      <p:bldP spid="11" grpId="0"/>
      <p:bldP spid="13" grpId="0"/>
      <p:bldP spid="14" grpId="0"/>
      <p:bldP spid="15" grpId="0"/>
      <p:bldP spid="16" grpId="0"/>
      <p:bldP spid="17" grpId="0"/>
      <p:bldP spid="18" grpId="0"/>
      <p:bldP spid="21" grpId="0"/>
      <p:bldP spid="19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1403648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2123728" y="0"/>
            <a:ext cx="93610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o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899592" y="0"/>
            <a:ext cx="1440160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li</a:t>
            </a:r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,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3995936" y="0"/>
            <a:ext cx="180020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ten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3059832" y="0"/>
            <a:ext cx="144016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an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220072" y="0"/>
            <a:ext cx="122413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li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0" y="1556792"/>
            <a:ext cx="176368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O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971600" y="1556792"/>
            <a:ext cx="216024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nat</a:t>
            </a:r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,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059832" y="1556792"/>
            <a:ext cx="144016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4499992" y="1556792"/>
            <a:ext cx="151216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ot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5364088" y="1556792"/>
            <a:ext cx="172819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lat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6948264" y="1484784"/>
            <a:ext cx="28803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6156176" y="0"/>
            <a:ext cx="122413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o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6876256" y="0"/>
            <a:ext cx="108012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to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7956376" y="0"/>
            <a:ext cx="28803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8" grpId="0"/>
      <p:bldP spid="11" grpId="0"/>
      <p:bldP spid="13" grpId="0"/>
      <p:bldP spid="14" grpId="0"/>
      <p:bldP spid="15" grpId="0"/>
      <p:bldP spid="16" grpId="0"/>
      <p:bldP spid="21" grpId="0"/>
      <p:bldP spid="19" grpId="0"/>
      <p:bldP spid="20" grpId="0"/>
      <p:bldP spid="22" grpId="0"/>
      <p:bldP spid="23" grpId="0"/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1403648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1979712" y="0"/>
            <a:ext cx="216024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nat</a:t>
            </a:r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,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1475656" y="0"/>
            <a:ext cx="864096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O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13" name="12 Dikdörtgen"/>
          <p:cNvSpPr/>
          <p:nvPr/>
        </p:nvSpPr>
        <p:spPr>
          <a:xfrm>
            <a:off x="3923928" y="0"/>
            <a:ext cx="122413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o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0" y="1556792"/>
            <a:ext cx="176368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O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971600" y="1556792"/>
            <a:ext cx="216024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nat</a:t>
            </a:r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,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059832" y="1556792"/>
            <a:ext cx="72008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o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3707904" y="1556792"/>
            <a:ext cx="129614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4283968" y="1556792"/>
            <a:ext cx="158417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5940152" y="1556792"/>
            <a:ext cx="129614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ot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4788024" y="0"/>
            <a:ext cx="122413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ot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5940152" y="0"/>
            <a:ext cx="28803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7092280" y="1556792"/>
            <a:ext cx="129614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8316416" y="1556792"/>
            <a:ext cx="36004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13" grpId="0"/>
      <p:bldP spid="14" grpId="0"/>
      <p:bldP spid="15" grpId="0"/>
      <p:bldP spid="16" grpId="0"/>
      <p:bldP spid="21" grpId="0"/>
      <p:bldP spid="19" grpId="0"/>
      <p:bldP spid="20" grpId="0"/>
      <p:bldP spid="22" grpId="0"/>
      <p:bldP spid="24" grpId="0"/>
      <p:bldP spid="18" grpId="0"/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1403648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1259632" y="0"/>
            <a:ext cx="136815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827584" y="0"/>
            <a:ext cx="792088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li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13" name="12 Dikdörtgen"/>
          <p:cNvSpPr/>
          <p:nvPr/>
        </p:nvSpPr>
        <p:spPr>
          <a:xfrm>
            <a:off x="2627784" y="0"/>
            <a:ext cx="122413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ot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0" y="1556792"/>
            <a:ext cx="176368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971600" y="1556792"/>
            <a:ext cx="158417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2483768" y="1556792"/>
            <a:ext cx="129614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ot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3707904" y="1556792"/>
            <a:ext cx="129614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3779912" y="0"/>
            <a:ext cx="122413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5004048" y="0"/>
            <a:ext cx="28803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4932040" y="1484784"/>
            <a:ext cx="36004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13" grpId="0"/>
      <p:bldP spid="14" grpId="0"/>
      <p:bldP spid="15" grpId="0"/>
      <p:bldP spid="16" grpId="0"/>
      <p:bldP spid="21" grpId="0"/>
      <p:bldP spid="22" grpId="0"/>
      <p:bldP spid="24" grpId="0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1403648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2123728" y="0"/>
            <a:ext cx="172819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971600" y="0"/>
            <a:ext cx="1368152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4499992" y="0"/>
            <a:ext cx="129614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3275856" y="0"/>
            <a:ext cx="136815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ne,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220072" y="0"/>
            <a:ext cx="122413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0" y="1556792"/>
            <a:ext cx="183569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763688" y="1556792"/>
            <a:ext cx="201622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at,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707904" y="1556792"/>
            <a:ext cx="79208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o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4499992" y="1556792"/>
            <a:ext cx="151216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ot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5868144" y="1484784"/>
            <a:ext cx="28803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6444208" y="0"/>
            <a:ext cx="136815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7956376" y="0"/>
            <a:ext cx="28803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8" grpId="0"/>
      <p:bldP spid="11" grpId="0"/>
      <p:bldP spid="13" grpId="0"/>
      <p:bldP spid="14" grpId="0"/>
      <p:bldP spid="15" grpId="0"/>
      <p:bldP spid="16" grpId="0"/>
      <p:bldP spid="21" grpId="0"/>
      <p:bldP spid="20" grpId="0"/>
      <p:bldP spid="22" grpId="0"/>
      <p:bldP spid="24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166</Words>
  <Application>Microsoft Office PowerPoint</Application>
  <PresentationFormat>Ekran Gösterisi (4:3)</PresentationFormat>
  <Paragraphs>139</Paragraphs>
  <Slides>10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4" baseType="lpstr">
      <vt:lpstr>Arial</vt:lpstr>
      <vt:lpstr>Calibri</vt:lpstr>
      <vt:lpstr>Hand writing Mutlu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Casper</dc:creator>
  <cp:keywords>www.sorubak.com</cp:keywords>
  <dc:description>www.sorubak.com</dc:description>
  <cp:lastModifiedBy>doğan</cp:lastModifiedBy>
  <cp:revision>4</cp:revision>
  <dcterms:created xsi:type="dcterms:W3CDTF">2013-12-16T17:36:46Z</dcterms:created>
  <dcterms:modified xsi:type="dcterms:W3CDTF">2015-11-26T21:32:26Z</dcterms:modified>
</cp:coreProperties>
</file>