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00" r:id="rId3"/>
    <p:sldId id="301" r:id="rId4"/>
    <p:sldId id="345" r:id="rId5"/>
    <p:sldId id="302" r:id="rId6"/>
    <p:sldId id="303" r:id="rId7"/>
    <p:sldId id="304" r:id="rId8"/>
    <p:sldId id="305" r:id="rId9"/>
    <p:sldId id="306" r:id="rId10"/>
    <p:sldId id="307" r:id="rId11"/>
    <p:sldId id="354" r:id="rId12"/>
    <p:sldId id="355" r:id="rId13"/>
    <p:sldId id="363" r:id="rId14"/>
    <p:sldId id="364" r:id="rId15"/>
    <p:sldId id="365" r:id="rId16"/>
    <p:sldId id="310" r:id="rId17"/>
    <p:sldId id="311" r:id="rId18"/>
    <p:sldId id="312" r:id="rId19"/>
    <p:sldId id="344" r:id="rId20"/>
    <p:sldId id="373" r:id="rId21"/>
    <p:sldId id="374" r:id="rId22"/>
    <p:sldId id="320" r:id="rId23"/>
    <p:sldId id="375" r:id="rId24"/>
    <p:sldId id="321" r:id="rId25"/>
    <p:sldId id="377" r:id="rId26"/>
    <p:sldId id="378" r:id="rId27"/>
    <p:sldId id="379" r:id="rId28"/>
    <p:sldId id="313" r:id="rId29"/>
    <p:sldId id="314" r:id="rId30"/>
    <p:sldId id="315" r:id="rId31"/>
    <p:sldId id="316" r:id="rId32"/>
    <p:sldId id="356" r:id="rId33"/>
    <p:sldId id="380" r:id="rId34"/>
    <p:sldId id="322" r:id="rId35"/>
    <p:sldId id="323" r:id="rId36"/>
    <p:sldId id="324" r:id="rId37"/>
    <p:sldId id="325" r:id="rId38"/>
    <p:sldId id="381" r:id="rId39"/>
    <p:sldId id="382" r:id="rId40"/>
    <p:sldId id="317" r:id="rId41"/>
    <p:sldId id="318" r:id="rId42"/>
    <p:sldId id="319" r:id="rId43"/>
    <p:sldId id="357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9" name="chimes.wav"/>
          </p:stSnd>
        </p:sndAc>
      </p:transition>
    </mc:Choice>
    <mc:Fallback xmlns="">
      <p:transition spd="slow">
        <p:random/>
        <p:sndAc>
          <p:stSnd>
            <p:snd r:embed="rId21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7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png"/><Relationship Id="rId7" Type="http://schemas.openxmlformats.org/officeDocument/2006/relationships/image" Target="../media/image8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hyperlink" Target="http://www.sorubak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/>
              <a:t>Abdulkadir Beytekin</a:t>
            </a:r>
          </a:p>
          <a:p>
            <a:r>
              <a:rPr lang="tr-TR" dirty="0"/>
              <a:t>2015-2016</a:t>
            </a:r>
          </a:p>
          <a:p>
            <a:r>
              <a:rPr lang="tr-TR" dirty="0"/>
              <a:t>Namık kemal ortaokulu</a:t>
            </a:r>
          </a:p>
          <a:p>
            <a:r>
              <a:rPr lang="tr-TR" dirty="0"/>
              <a:t>Suruç/</a:t>
            </a:r>
            <a:r>
              <a:rPr lang="tr-TR" dirty="0" err="1"/>
              <a:t>şanlıurfa</a:t>
            </a:r>
            <a:endParaRPr lang="tr-TR" dirty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>
            <a:normAutofit/>
          </a:bodyPr>
          <a:lstStyle/>
          <a:p>
            <a:r>
              <a:rPr lang="tr-TR" dirty="0"/>
              <a:t>PRİZMA-PRAMİT-KONİ-KÜRE</a:t>
            </a:r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84" y="0"/>
            <a:ext cx="5985208" cy="633453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4498294"/>
            <a:ext cx="5983224" cy="235970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287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4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1639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68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3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39138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0"/>
            <a:ext cx="579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7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51361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46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392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0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71769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52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01013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010137"/>
            <a:ext cx="5983224" cy="454687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26074" cy="51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4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" y="1"/>
            <a:ext cx="5935599" cy="432784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1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5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619117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18464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0701" y="1846455"/>
            <a:ext cx="5451300" cy="501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0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1500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319" y="0"/>
            <a:ext cx="5846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9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5629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691" y="0"/>
            <a:ext cx="59233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6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983224" cy="55097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2"/>
            <a:ext cx="5983224" cy="513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54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1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05170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051704"/>
            <a:ext cx="5983224" cy="173413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420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219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049" y="4724400"/>
            <a:ext cx="5994273" cy="20562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493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8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79557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639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42396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763" y="1"/>
            <a:ext cx="5552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6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93259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68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76888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85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9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19800" cy="18097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" y="1809750"/>
            <a:ext cx="5981700" cy="40481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619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2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29325" cy="42100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16549" cy="396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14781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70" y="1478104"/>
            <a:ext cx="4926417" cy="537989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1"/>
            <a:ext cx="5983224" cy="478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210175" cy="40481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6833" y="0"/>
            <a:ext cx="5985167" cy="327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3313"/>
            <a:ext cx="5983224" cy="429729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319242"/>
            <a:ext cx="5983222" cy="24856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83224" cy="346204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3487930"/>
            <a:ext cx="5983224" cy="337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3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15476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45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66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50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0308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34524"/>
            <a:ext cx="5983224" cy="252347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525" y="0"/>
            <a:ext cx="57054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4674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17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4291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5983224" cy="26532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-3313"/>
            <a:ext cx="5983224" cy="266217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5" y="2828925"/>
            <a:ext cx="5983225" cy="376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2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1130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418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1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653288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29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4134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3253"/>
            <a:ext cx="5983224" cy="264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2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43600" cy="40100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436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7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19597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9" y="2195971"/>
            <a:ext cx="5983224" cy="38148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531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74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" y="0"/>
            <a:ext cx="5953125" cy="30765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47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3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175555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755558"/>
            <a:ext cx="5983224" cy="477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96240" y="624840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u="sng" dirty="0">
                <a:hlinkClick r:id="rId4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005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52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35810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9201" y="0"/>
            <a:ext cx="5192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35208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26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2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6130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62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52634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40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575</TotalTime>
  <Words>9</Words>
  <Application>Microsoft Office PowerPoint</Application>
  <PresentationFormat>Geniş ekran</PresentationFormat>
  <Paragraphs>6</Paragraphs>
  <Slides>43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6" baseType="lpstr">
      <vt:lpstr>Arial</vt:lpstr>
      <vt:lpstr>Tw Cen MT</vt:lpstr>
      <vt:lpstr>Damla</vt:lpstr>
      <vt:lpstr>PRİZMA-PRAMİT-KONİ-KÜRE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Abdulkadir Beytekin</dc:creator>
  <cp:keywords>www.sorubak.com</cp:keywords>
  <cp:lastModifiedBy>doğan</cp:lastModifiedBy>
  <cp:revision>61</cp:revision>
  <dcterms:created xsi:type="dcterms:W3CDTF">2016-03-10T14:21:08Z</dcterms:created>
  <dcterms:modified xsi:type="dcterms:W3CDTF">2016-04-10T16:38:31Z</dcterms:modified>
</cp:coreProperties>
</file>