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E61363ED-165F-4205-83D1-6299E92DC6D4}" type="datetimeFigureOut">
              <a:rPr lang="tr-TR"/>
              <a:pPr/>
              <a:t>01.01.2016</a:t>
            </a:fld>
            <a:endParaRPr lang="tr-T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209B826E-D903-4C78-B691-98BB31C997D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1428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93949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5024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7 Düz Bağlayıcı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12 Düz Bağlayıcı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13 Oval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46C92-DC0B-45FA-AAD3-0B3ED5112A80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8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D734A-FE03-4F4A-8014-1A187D195F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C5FCB-9A6C-4C52-B17C-6403A398EBB7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A121B-08F6-422F-B0DF-FA70B304F61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C4769-D537-406A-B3E5-7F6B67516068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E633A-0600-4BC2-89C8-693680A229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DA35E-93E4-4CA3-87F5-3CE6C31B7650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00BF-FDF4-426A-B2CC-3CAA91CB81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6 Düz Bağlayıcı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F8E4B-CB19-4B6F-AA86-92CA6159D4D1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DC17A-01E5-4261-A593-A843F45D61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4B83E-8BB1-4331-A187-7E1F9E746CDC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980B9-361A-486E-A23C-A1A1C586F84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9 Düz Bağlayıcı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6 Düz Bağlayıcı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1319C-7200-470A-964F-FB11D4CE41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6F062-013D-4689-AF0E-69FFD6A90FD5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BF934-F82D-4BC6-9D0B-A0F9F0A96A1C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9C1E8-CE93-4D79-9C8A-73556772F02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1E63C-2D58-41E6-8DBF-760B537F15B4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3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7EB9D-8592-44BA-9932-A754D73774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BD580-BAEB-4D8A-816D-3F5D53E616DF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6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99C03-890C-43C8-8C88-2E3D3309E77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7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922C6-985F-4290-BFEB-76DD1EE3083B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6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C5C0C-7349-48FA-80DA-D95CFE94D71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7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287511-FC4C-4D8B-8994-A6E2B0911E1A}" type="datetimeFigureOut">
              <a:rPr lang="tr-TR"/>
              <a:pPr>
                <a:defRPr/>
              </a:pPr>
              <a:t>01.01.2016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64F1AD-CE50-4F91-A41B-8F025682AB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ransition spd="med">
    <p:newsflash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url?sa=i&amp;rct=j&amp;q=&amp;esrc=s&amp;source=images&amp;cd=&amp;cad=rja&amp;uact=8&amp;ved=0ahUKEwiG4fzMwYDKAhVJ2BoKHXfKDDkQjRwIBw&amp;url=http://www.edebiyathaber.net/asiyanda-pembe-bir-mezar-bir-garip-orhan-veli-ugur-okman/&amp;psig=AFQjCNFX553v6aQSDwf1-PEJ902qAgZNmA&amp;ust=1451459334025495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28625" y="1484313"/>
            <a:ext cx="8305800" cy="496887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smtClean="0">
                <a:solidFill>
                  <a:schemeClr val="tx1"/>
                </a:solidFill>
              </a:rPr>
              <a:t>Şimşekler ÇALIŞMA EKİBİ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smtClean="0"/>
              <a:t>Taha SEYMEN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smtClean="0"/>
              <a:t>Ahmet Ozan CEYLAN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err="1" smtClean="0"/>
              <a:t>Oğuzhan</a:t>
            </a:r>
            <a:r>
              <a:rPr lang="tr-TR" sz="3200" b="1" i="1" dirty="0" smtClean="0"/>
              <a:t> ABDİOĞLU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smtClean="0"/>
              <a:t>Ayşe Elif Naz PELİSTER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r-TR" sz="3200" b="1" i="1" dirty="0" err="1" smtClean="0"/>
              <a:t>Neyra</a:t>
            </a:r>
            <a:r>
              <a:rPr lang="tr-TR" sz="3200" b="1" i="1" dirty="0" smtClean="0"/>
              <a:t> BÖLÜKBAŞI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8305800" cy="92369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5400" smtClean="0"/>
              <a:t>Orhan Veli KANIK</a:t>
            </a:r>
            <a:endParaRPr lang="tr-TR" sz="54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348038" y="6164541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dirty="0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23528" y="3645024"/>
            <a:ext cx="8229600" cy="1219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800" b="1" i="1" smtClean="0">
                <a:solidFill>
                  <a:srgbClr val="002060"/>
                </a:solidFill>
              </a:rPr>
              <a:t>İzlediğiniz İçin Teşekkürler</a:t>
            </a:r>
            <a:endParaRPr lang="tr-TR" sz="4800" b="1" i="1">
              <a:solidFill>
                <a:srgbClr val="002060"/>
              </a:solidFill>
            </a:endParaRPr>
          </a:p>
        </p:txBody>
      </p:sp>
      <p:sp>
        <p:nvSpPr>
          <p:cNvPr id="22530" name="9 Dikdörtgen"/>
          <p:cNvSpPr>
            <a:spLocks noChangeArrowheads="1"/>
          </p:cNvSpPr>
          <p:nvPr/>
        </p:nvSpPr>
        <p:spPr bwMode="auto">
          <a:xfrm>
            <a:off x="539750" y="1916113"/>
            <a:ext cx="7883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>
                <a:latin typeface="Constantia" pitchFamily="18" charset="0"/>
              </a:rPr>
              <a:t>         ŞİMŞEKLER ÇALIŞMA</a:t>
            </a:r>
            <a:br>
              <a:rPr lang="tr-TR" sz="4000">
                <a:latin typeface="Constantia" pitchFamily="18" charset="0"/>
              </a:rPr>
            </a:br>
            <a:r>
              <a:rPr lang="tr-TR" sz="4000">
                <a:latin typeface="Constantia" pitchFamily="18" charset="0"/>
              </a:rPr>
              <a:t>                     EKİBİ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620713"/>
            <a:ext cx="5000625" cy="6048375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tr-TR" smtClean="0"/>
              <a:t> </a:t>
            </a:r>
            <a:r>
              <a:rPr lang="tr-TR" sz="3000" smtClean="0"/>
              <a:t>1914’te İstanbul’da doğmuş,burada başladığı ilk öğrenimini Ankara’da sürdürmüştür. İstanbul Üniversitesi Edebiyat Fakültesi Felsefe bölümüne devam eden şair, yüksek öğrenimini yarıda bırakmıştır. Çeşitli görevlerde bulunan Orhan Veli 1950’de İstanbul’da ölmüştür.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367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Hayatı:</a:t>
            </a:r>
            <a:endParaRPr lang="tr-TR" b="1" i="1">
              <a:solidFill>
                <a:srgbClr val="FF0000"/>
              </a:solidFill>
            </a:endParaRPr>
          </a:p>
        </p:txBody>
      </p:sp>
      <p:pic>
        <p:nvPicPr>
          <p:cNvPr id="1026" name="Picture 2" descr="C:\Users\FTS\Desktop\Orhan_Veli_KAN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928688"/>
            <a:ext cx="3478212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323850" y="260350"/>
            <a:ext cx="8362950" cy="6337300"/>
          </a:xfrm>
        </p:spPr>
        <p:txBody>
          <a:bodyPr/>
          <a:lstStyle/>
          <a:p>
            <a:r>
              <a:rPr lang="tr-TR" sz="3200" smtClean="0"/>
              <a:t> 1936’da Varlık dergisinde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yayınladığı şiirleri ile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tanınmış,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”Garip Akımı”nın öncüsü 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olmuştur.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 Şiiri ;birtakım kalıp ve 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klişelerden, 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Şairanelikten  ve yıpranmış benzetmelerden </a:t>
            </a:r>
          </a:p>
          <a:p>
            <a:pPr>
              <a:buFont typeface="Wingdings 2" pitchFamily="18" charset="2"/>
              <a:buNone/>
            </a:pPr>
            <a:r>
              <a:rPr lang="tr-TR" sz="3200" smtClean="0"/>
              <a:t>kurtaran şair, serbest şiirin en güzel örneklerini yazmıştır. </a:t>
            </a:r>
          </a:p>
        </p:txBody>
      </p:sp>
      <p:pic>
        <p:nvPicPr>
          <p:cNvPr id="15362" name="Picture 2" descr="http://www.edebiyathaber.net/wp-content/uploads/2013/11/orhan-veli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549275"/>
            <a:ext cx="30162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smtClean="0"/>
              <a:t>Garip  (Oktay Rifat ve Melih Cevdet'le birlikte, 1941) </a:t>
            </a:r>
            <a:br>
              <a:rPr lang="tr-TR" sz="3200" smtClean="0"/>
            </a:br>
            <a:r>
              <a:rPr lang="tr-TR" sz="3200" smtClean="0"/>
              <a:t>Garip  (yalnız kendi şiirleriyle, genişletilmiş 2. baskı, 1945)  </a:t>
            </a:r>
            <a:br>
              <a:rPr lang="tr-TR" sz="3200" smtClean="0"/>
            </a:br>
            <a:r>
              <a:rPr lang="tr-TR" sz="3200" smtClean="0"/>
              <a:t>Vazgeçemediğim   (1945)  </a:t>
            </a:r>
            <a:br>
              <a:rPr lang="tr-TR" sz="3200" smtClean="0"/>
            </a:br>
            <a:r>
              <a:rPr lang="tr-TR" sz="3200" smtClean="0"/>
              <a:t>Destan Gibi  (1946)  </a:t>
            </a:r>
            <a:br>
              <a:rPr lang="tr-TR" sz="3200" smtClean="0"/>
            </a:br>
            <a:r>
              <a:rPr lang="tr-TR" sz="3200" smtClean="0"/>
              <a:t>Yenisi  (1947)  </a:t>
            </a:r>
            <a:br>
              <a:rPr lang="tr-TR" sz="3200" smtClean="0"/>
            </a:br>
            <a:r>
              <a:rPr lang="tr-TR" sz="3200" smtClean="0"/>
              <a:t>Karşı    (1949) </a:t>
            </a:r>
            <a:br>
              <a:rPr lang="tr-TR" sz="3200" smtClean="0"/>
            </a:br>
            <a:r>
              <a:rPr lang="tr-TR" sz="3200" smtClean="0"/>
              <a:t>Bütün Şiirleri (1951, 1975)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Eserleri:</a:t>
            </a:r>
            <a:endParaRPr lang="tr-TR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İstanbul’u Dinliyorum</a:t>
            </a:r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Anlatamıyorum</a:t>
            </a:r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Ayrılış</a:t>
            </a:r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Ölüme Yakın</a:t>
            </a:r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Yaşamak</a:t>
            </a:r>
          </a:p>
          <a:p>
            <a:pPr>
              <a:buFont typeface="Wingdings 2" pitchFamily="18" charset="2"/>
              <a:buNone/>
            </a:pPr>
            <a:r>
              <a:rPr lang="tr-TR" sz="3200" b="1" i="1" smtClean="0"/>
              <a:t>Açsam Rüzgara</a:t>
            </a:r>
          </a:p>
          <a:p>
            <a:pPr>
              <a:buFont typeface="Wingdings 2" pitchFamily="18" charset="2"/>
              <a:buNone/>
            </a:pPr>
            <a:endParaRPr lang="tr-TR" sz="3200" b="1" i="1" smtClean="0"/>
          </a:p>
          <a:p>
            <a:pPr>
              <a:buFont typeface="Wingdings 2" pitchFamily="18" charset="2"/>
              <a:buNone/>
            </a:pPr>
            <a:endParaRPr lang="tr-TR" sz="3200" b="1" i="1" smtClean="0"/>
          </a:p>
          <a:p>
            <a:pPr>
              <a:buFont typeface="Wingdings 2" pitchFamily="18" charset="2"/>
              <a:buNone/>
            </a:pPr>
            <a:endParaRPr lang="tr-TR" sz="3200" b="1" i="1" smtClean="0"/>
          </a:p>
          <a:p>
            <a:pPr>
              <a:buFont typeface="Wingdings 2" pitchFamily="18" charset="2"/>
              <a:buNone/>
            </a:pPr>
            <a:endParaRPr lang="tr-TR" sz="3200" b="1" i="1" smtClean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Önemli Şiirleri:</a:t>
            </a:r>
            <a:endParaRPr lang="tr-TR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179388" y="908050"/>
            <a:ext cx="5464175" cy="5689600"/>
          </a:xfrm>
        </p:spPr>
        <p:txBody>
          <a:bodyPr/>
          <a:lstStyle/>
          <a:p>
            <a:r>
              <a:rPr lang="tr-TR" i="1" smtClean="0"/>
              <a:t>Ağlasam sesimi duyar mısınız,</a:t>
            </a:r>
            <a:br>
              <a:rPr lang="tr-TR" i="1" smtClean="0"/>
            </a:br>
            <a:r>
              <a:rPr lang="tr-TR" i="1" smtClean="0"/>
              <a:t>Mısralarımda;</a:t>
            </a:r>
            <a:br>
              <a:rPr lang="tr-TR" i="1" smtClean="0"/>
            </a:br>
            <a:r>
              <a:rPr lang="tr-TR" i="1" smtClean="0"/>
              <a:t>Dokunabilir misiniz,</a:t>
            </a:r>
            <a:br>
              <a:rPr lang="tr-TR" i="1" smtClean="0"/>
            </a:br>
            <a:r>
              <a:rPr lang="tr-TR" i="1" smtClean="0"/>
              <a:t>Gözyaşlarıma, ellerinizle?</a:t>
            </a:r>
            <a:br>
              <a:rPr lang="tr-TR" i="1" smtClean="0"/>
            </a:br>
            <a:r>
              <a:rPr lang="tr-TR" i="1" smtClean="0"/>
              <a:t>Bilmezdim şarkıların bu kadar güzel,</a:t>
            </a:r>
            <a:br>
              <a:rPr lang="tr-TR" i="1" smtClean="0"/>
            </a:br>
            <a:r>
              <a:rPr lang="tr-TR" i="1" smtClean="0"/>
              <a:t>Kelimelerinse kifayetsiz olduğunu</a:t>
            </a:r>
            <a:br>
              <a:rPr lang="tr-TR" i="1" smtClean="0"/>
            </a:br>
            <a:r>
              <a:rPr lang="tr-TR" i="1" smtClean="0"/>
              <a:t>Bu derde düşmeden önce.</a:t>
            </a:r>
            <a:br>
              <a:rPr lang="tr-TR" i="1" smtClean="0"/>
            </a:br>
            <a:r>
              <a:rPr lang="tr-TR" i="1" smtClean="0"/>
              <a:t>Bir yer var, biliyorum;</a:t>
            </a:r>
            <a:br>
              <a:rPr lang="tr-TR" i="1" smtClean="0"/>
            </a:br>
            <a:r>
              <a:rPr lang="tr-TR" i="1" smtClean="0"/>
              <a:t>Her şeyi söylemek mümkün;</a:t>
            </a:r>
            <a:br>
              <a:rPr lang="tr-TR" i="1" smtClean="0"/>
            </a:br>
            <a:r>
              <a:rPr lang="tr-TR" i="1" smtClean="0"/>
              <a:t>Epeyce yaklaşmışım, duyuyorum;</a:t>
            </a:r>
            <a:br>
              <a:rPr lang="tr-TR" i="1" smtClean="0"/>
            </a:br>
            <a:r>
              <a:rPr lang="tr-TR" i="1" smtClean="0"/>
              <a:t>Anlatamıyorum..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ANLATAMIYORUM:</a:t>
            </a:r>
            <a:endParaRPr lang="tr-TR" b="1" i="1">
              <a:solidFill>
                <a:srgbClr val="FF0000"/>
              </a:solidFill>
            </a:endParaRPr>
          </a:p>
        </p:txBody>
      </p:sp>
      <p:pic>
        <p:nvPicPr>
          <p:cNvPr id="2050" name="Picture 2" descr="C:\Users\FTS\Desktop\s-bb870a3a322ec2d214fa8bdf495b40d280f7a4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1428750"/>
            <a:ext cx="3286125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154781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b="1" i="1" smtClean="0"/>
              <a:t>Bakakalırım giden geminin ardından;</a:t>
            </a:r>
            <a:br>
              <a:rPr lang="tr-TR" b="1" i="1" smtClean="0"/>
            </a:br>
            <a:r>
              <a:rPr lang="tr-TR" b="1" i="1" smtClean="0"/>
              <a:t>Atamam kendimi denize, dünya güzel;</a:t>
            </a:r>
            <a:br>
              <a:rPr lang="tr-TR" b="1" i="1" smtClean="0"/>
            </a:br>
            <a:r>
              <a:rPr lang="tr-TR" b="1" i="1" smtClean="0"/>
              <a:t>Serde erkeklik var, ağlayamam.</a:t>
            </a: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Ayrılış:</a:t>
            </a:r>
            <a:endParaRPr lang="tr-TR" b="1" i="1">
              <a:solidFill>
                <a:srgbClr val="FF0000"/>
              </a:solidFill>
            </a:endParaRPr>
          </a:p>
        </p:txBody>
      </p:sp>
      <p:pic>
        <p:nvPicPr>
          <p:cNvPr id="5122" name="Picture 2" descr="http://www.serinsesler.com/wp-content/uploads/2014/04/orhanveli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3143250"/>
            <a:ext cx="59039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50825" y="836613"/>
            <a:ext cx="5113338" cy="5832475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tr-TR" b="1" i="1" dirty="0" smtClean="0"/>
              <a:t>Akşamüstüne doğru, kış vakti;</a:t>
            </a:r>
            <a:br>
              <a:rPr lang="tr-TR" b="1" i="1" dirty="0" smtClean="0"/>
            </a:br>
            <a:r>
              <a:rPr lang="tr-TR" b="1" i="1" dirty="0" smtClean="0"/>
              <a:t>Bir hasta odasının penceresinde;</a:t>
            </a:r>
            <a:br>
              <a:rPr lang="tr-TR" b="1" i="1" dirty="0" smtClean="0"/>
            </a:br>
            <a:r>
              <a:rPr lang="tr-TR" b="1" i="1" dirty="0" err="1" smtClean="0"/>
              <a:t>Yanlız</a:t>
            </a:r>
            <a:r>
              <a:rPr lang="tr-TR" b="1" i="1" dirty="0" smtClean="0"/>
              <a:t> bende değil yalnızlık hali;</a:t>
            </a:r>
            <a:br>
              <a:rPr lang="tr-TR" b="1" i="1" dirty="0" smtClean="0"/>
            </a:br>
            <a:r>
              <a:rPr lang="tr-TR" b="1" i="1" dirty="0" smtClean="0"/>
              <a:t>Deniz de karanlık, gökyüzü de;</a:t>
            </a:r>
            <a:br>
              <a:rPr lang="tr-TR" b="1" i="1" dirty="0" smtClean="0"/>
            </a:br>
            <a:r>
              <a:rPr lang="tr-TR" b="1" i="1" dirty="0" smtClean="0"/>
              <a:t>Bir </a:t>
            </a:r>
            <a:r>
              <a:rPr lang="tr-TR" b="1" i="1" dirty="0" err="1" smtClean="0"/>
              <a:t>acaip</a:t>
            </a:r>
            <a:r>
              <a:rPr lang="tr-TR" b="1" i="1" dirty="0" smtClean="0"/>
              <a:t>, kuşların hali.</a:t>
            </a:r>
            <a:br>
              <a:rPr lang="tr-TR" b="1" i="1" dirty="0" smtClean="0"/>
            </a:br>
            <a:r>
              <a:rPr lang="tr-TR" b="1" i="1" dirty="0" smtClean="0"/>
              <a:t/>
            </a:r>
            <a:br>
              <a:rPr lang="tr-TR" b="1" i="1" dirty="0" smtClean="0"/>
            </a:br>
            <a:r>
              <a:rPr lang="tr-TR" b="1" i="1" dirty="0" smtClean="0"/>
              <a:t>Bakma fakirmişim, kimsesizmişim;</a:t>
            </a:r>
            <a:br>
              <a:rPr lang="tr-TR" b="1" i="1" dirty="0" smtClean="0"/>
            </a:br>
            <a:r>
              <a:rPr lang="tr-TR" b="1" i="1" dirty="0" smtClean="0"/>
              <a:t>-Akşamüstüne doğru, kış vakti-</a:t>
            </a:r>
            <a:br>
              <a:rPr lang="tr-TR" b="1" i="1" dirty="0" smtClean="0"/>
            </a:br>
            <a:r>
              <a:rPr lang="tr-TR" b="1" i="1" dirty="0" smtClean="0"/>
              <a:t>Benim de sevdalar geçti başımdan.</a:t>
            </a:r>
            <a:br>
              <a:rPr lang="tr-TR" b="1" i="1" dirty="0" smtClean="0"/>
            </a:br>
            <a:r>
              <a:rPr lang="tr-TR" b="1" i="1" dirty="0" smtClean="0"/>
              <a:t>Şöhretmiş, kadınmış, para hırsıymış;</a:t>
            </a:r>
            <a:br>
              <a:rPr lang="tr-TR" b="1" i="1" dirty="0" smtClean="0"/>
            </a:br>
            <a:r>
              <a:rPr lang="tr-TR" b="1" i="1" dirty="0" smtClean="0"/>
              <a:t>Zamanla anlıyor insan dünyayı.</a:t>
            </a:r>
            <a:br>
              <a:rPr lang="tr-TR" b="1" i="1" dirty="0" smtClean="0"/>
            </a:br>
            <a:r>
              <a:rPr lang="tr-TR" b="1" i="1" dirty="0" smtClean="0"/>
              <a:t/>
            </a:r>
            <a:br>
              <a:rPr lang="tr-TR" b="1" i="1" dirty="0" smtClean="0"/>
            </a:br>
            <a:r>
              <a:rPr lang="tr-TR" b="1" i="1" dirty="0" smtClean="0"/>
              <a:t>Ölürüz diye üzülüyoruz?</a:t>
            </a:r>
            <a:br>
              <a:rPr lang="tr-TR" b="1" i="1" dirty="0" smtClean="0"/>
            </a:br>
            <a:r>
              <a:rPr lang="tr-TR" b="1" i="1" dirty="0" smtClean="0"/>
              <a:t>Ne ettik, ne gördük şu fani dünyada</a:t>
            </a:r>
            <a:br>
              <a:rPr lang="tr-TR" b="1" i="1" dirty="0" smtClean="0"/>
            </a:br>
            <a:r>
              <a:rPr lang="tr-TR" b="1" i="1" dirty="0" smtClean="0"/>
              <a:t>Kötülükten gayrı?</a:t>
            </a:r>
            <a:br>
              <a:rPr lang="tr-TR" b="1" i="1" dirty="0" smtClean="0"/>
            </a:br>
            <a:r>
              <a:rPr lang="tr-TR" b="1" i="1" dirty="0" smtClean="0"/>
              <a:t/>
            </a:r>
            <a:br>
              <a:rPr lang="tr-TR" b="1" i="1" dirty="0" smtClean="0"/>
            </a:br>
            <a:r>
              <a:rPr lang="tr-TR" b="1" i="1" dirty="0" smtClean="0"/>
              <a:t>Ölünce kirlerimizden temizlenir,</a:t>
            </a:r>
            <a:br>
              <a:rPr lang="tr-TR" b="1" i="1" dirty="0" smtClean="0"/>
            </a:br>
            <a:r>
              <a:rPr lang="tr-TR" b="1" i="1" dirty="0" smtClean="0"/>
              <a:t>Ölünce biz de iyi adam oluruz;</a:t>
            </a:r>
            <a:br>
              <a:rPr lang="tr-TR" b="1" i="1" dirty="0" smtClean="0"/>
            </a:br>
            <a:r>
              <a:rPr lang="tr-TR" b="1" i="1" dirty="0" smtClean="0"/>
              <a:t>Şöhretmiş, kadınmış, para hırsıymış,</a:t>
            </a:r>
            <a:br>
              <a:rPr lang="tr-TR" b="1" i="1" dirty="0" smtClean="0"/>
            </a:br>
            <a:r>
              <a:rPr lang="tr-TR" b="1" i="1" dirty="0" smtClean="0"/>
              <a:t>Hepsini unuturuz.</a:t>
            </a:r>
            <a:endParaRPr lang="tr-TR" b="1" i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Ölüme Yakın:</a:t>
            </a:r>
            <a:endParaRPr lang="tr-TR" b="1" i="1">
              <a:solidFill>
                <a:srgbClr val="FF0000"/>
              </a:solidFill>
            </a:endParaRPr>
          </a:p>
        </p:txBody>
      </p:sp>
      <p:pic>
        <p:nvPicPr>
          <p:cNvPr id="4098" name="Picture 2" descr="http://4.bp.blogspot.com/--BwdcFBM2GY/UOC1g-gMvEI/AAAAAAAACOY/1pW1Z1ug9kY/s1600/orhan-veli-kanik-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357313"/>
            <a:ext cx="3760787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1052513"/>
            <a:ext cx="5400675" cy="549592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tr-TR" dirty="0" smtClean="0"/>
              <a:t>    </a:t>
            </a:r>
            <a:r>
              <a:rPr lang="tr-TR" b="1" i="1" dirty="0" smtClean="0"/>
              <a:t>Biliyorum, kolay değil yaşamak, </a:t>
            </a:r>
            <a:br>
              <a:rPr lang="tr-TR" b="1" i="1" dirty="0" smtClean="0"/>
            </a:br>
            <a:r>
              <a:rPr lang="tr-TR" b="1" i="1" dirty="0" smtClean="0"/>
              <a:t>Gönül verip türkü söylemek yar üstüne; </a:t>
            </a:r>
            <a:br>
              <a:rPr lang="tr-TR" b="1" i="1" dirty="0" smtClean="0"/>
            </a:br>
            <a:r>
              <a:rPr lang="tr-TR" b="1" i="1" dirty="0" smtClean="0"/>
              <a:t>Yıldız ışığında dolaşıp geceleri, </a:t>
            </a:r>
            <a:br>
              <a:rPr lang="tr-TR" b="1" i="1" dirty="0" smtClean="0"/>
            </a:br>
            <a:r>
              <a:rPr lang="tr-TR" b="1" i="1" dirty="0" smtClean="0"/>
              <a:t>Gündüzleri gün ışığında ısınmak; </a:t>
            </a:r>
            <a:br>
              <a:rPr lang="tr-TR" b="1" i="1" dirty="0" smtClean="0"/>
            </a:br>
            <a:r>
              <a:rPr lang="tr-TR" b="1" i="1" dirty="0" smtClean="0"/>
              <a:t>Şöyle bir fırsat bulup yarım gün, </a:t>
            </a:r>
            <a:br>
              <a:rPr lang="tr-TR" b="1" i="1" dirty="0" smtClean="0"/>
            </a:br>
            <a:r>
              <a:rPr lang="tr-TR" b="1" i="1" dirty="0" smtClean="0"/>
              <a:t>Yan gelebilmek Çamlıca tepesine... </a:t>
            </a:r>
            <a:br>
              <a:rPr lang="tr-TR" b="1" i="1" dirty="0" smtClean="0"/>
            </a:br>
            <a:r>
              <a:rPr lang="tr-TR" b="1" i="1" dirty="0" smtClean="0"/>
              <a:t>-Bin türlü mavi akar Boğaz'dan- </a:t>
            </a:r>
            <a:br>
              <a:rPr lang="tr-TR" b="1" i="1" dirty="0" smtClean="0"/>
            </a:br>
            <a:r>
              <a:rPr lang="tr-TR" b="1" i="1" dirty="0" smtClean="0"/>
              <a:t>Her şeyi unutabilmek maviler içinde. </a:t>
            </a:r>
            <a:br>
              <a:rPr lang="tr-TR" b="1" i="1" dirty="0" smtClean="0"/>
            </a:br>
            <a:r>
              <a:rPr lang="tr-TR" b="1" i="1" dirty="0" smtClean="0"/>
              <a:t/>
            </a:r>
            <a:br>
              <a:rPr lang="tr-TR" b="1" i="1" dirty="0" smtClean="0"/>
            </a:br>
            <a:r>
              <a:rPr lang="tr-TR" b="1" i="1" dirty="0" smtClean="0"/>
              <a:t>Biliyorum, kolay değil yaşamak; </a:t>
            </a:r>
            <a:br>
              <a:rPr lang="tr-TR" b="1" i="1" dirty="0" smtClean="0"/>
            </a:br>
            <a:r>
              <a:rPr lang="tr-TR" b="1" i="1" dirty="0" smtClean="0"/>
              <a:t>Ama işte </a:t>
            </a:r>
            <a:br>
              <a:rPr lang="tr-TR" b="1" i="1" dirty="0" smtClean="0"/>
            </a:br>
            <a:r>
              <a:rPr lang="tr-TR" b="1" i="1" dirty="0" smtClean="0"/>
              <a:t>Bir ölünün hala yatağı sıcak, </a:t>
            </a:r>
            <a:br>
              <a:rPr lang="tr-TR" b="1" i="1" dirty="0" smtClean="0"/>
            </a:br>
            <a:r>
              <a:rPr lang="tr-TR" b="1" i="1" dirty="0" smtClean="0"/>
              <a:t>Birinin saati işliyor kolunda. </a:t>
            </a:r>
            <a:br>
              <a:rPr lang="tr-TR" b="1" i="1" dirty="0" smtClean="0"/>
            </a:br>
            <a:r>
              <a:rPr lang="tr-TR" b="1" i="1" dirty="0" smtClean="0"/>
              <a:t>Yaşamak kolay değil ya kardeşler, </a:t>
            </a:r>
            <a:br>
              <a:rPr lang="tr-TR" b="1" i="1" dirty="0" smtClean="0"/>
            </a:br>
            <a:r>
              <a:rPr lang="tr-TR" b="1" i="1" dirty="0" smtClean="0"/>
              <a:t>Ölmek de değil; </a:t>
            </a:r>
            <a:br>
              <a:rPr lang="tr-TR" b="1" i="1" dirty="0" smtClean="0"/>
            </a:br>
            <a:r>
              <a:rPr lang="tr-TR" b="1" i="1" dirty="0" smtClean="0"/>
              <a:t/>
            </a:r>
            <a:br>
              <a:rPr lang="tr-TR" b="1" i="1" dirty="0" smtClean="0"/>
            </a:br>
            <a:r>
              <a:rPr lang="tr-TR" b="1" i="1" dirty="0" smtClean="0"/>
              <a:t>Kolay değil bu dünyadan ayrılmak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i="1" smtClean="0">
                <a:solidFill>
                  <a:srgbClr val="FF0000"/>
                </a:solidFill>
              </a:rPr>
              <a:t>Yaşamak </a:t>
            </a:r>
            <a:endParaRPr lang="tr-TR" b="1" i="1">
              <a:solidFill>
                <a:srgbClr val="FF0000"/>
              </a:solidFill>
            </a:endParaRPr>
          </a:p>
        </p:txBody>
      </p:sp>
      <p:pic>
        <p:nvPicPr>
          <p:cNvPr id="3074" name="Picture 2" descr="http://imgkelebek.hurriyet.com.tr/LiveImages/Kelebek%20Haber%20Galerisi/512/ORHAN%20VEL%C4%B0%20KANIK%20(1914%20-%201950)/oyu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0650" y="1916113"/>
            <a:ext cx="3729038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127</TotalTime>
  <Words>147</Words>
  <Application>Microsoft Office PowerPoint</Application>
  <PresentationFormat>Ekran Gösterisi (4:3)</PresentationFormat>
  <Paragraphs>43</Paragraphs>
  <Slides>10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Kağıt</vt:lpstr>
      <vt:lpstr>Orhan Veli KANIK</vt:lpstr>
      <vt:lpstr>Hayatı:</vt:lpstr>
      <vt:lpstr>PowerPoint Sunusu</vt:lpstr>
      <vt:lpstr>Eserleri:</vt:lpstr>
      <vt:lpstr>Önemli Şiirleri:</vt:lpstr>
      <vt:lpstr>ANLATAMIYORUM:</vt:lpstr>
      <vt:lpstr>Ayrılış:</vt:lpstr>
      <vt:lpstr>Ölüme Yakın:</vt:lpstr>
      <vt:lpstr>Yaşamak </vt:lpstr>
      <vt:lpstr>İzlediğiniz İçin Teşekkürler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Orhan Veli KANIK</dc:title>
  <dc:creator>FTS</dc:creator>
  <cp:lastModifiedBy>doğan</cp:lastModifiedBy>
  <cp:revision>20</cp:revision>
  <dcterms:created xsi:type="dcterms:W3CDTF">2015-12-06T11:42:00Z</dcterms:created>
  <dcterms:modified xsi:type="dcterms:W3CDTF">2016-01-01T17:43:16Z</dcterms:modified>
</cp:coreProperties>
</file>