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7"/>
  </p:notesMasterIdLst>
  <p:sldIdLst>
    <p:sldId id="256" r:id="rId2"/>
    <p:sldId id="259" r:id="rId3"/>
    <p:sldId id="262" r:id="rId4"/>
    <p:sldId id="269" r:id="rId5"/>
    <p:sldId id="267" r:id="rId6"/>
    <p:sldId id="275" r:id="rId7"/>
    <p:sldId id="263" r:id="rId8"/>
    <p:sldId id="270" r:id="rId9"/>
    <p:sldId id="271" r:id="rId10"/>
    <p:sldId id="272" r:id="rId11"/>
    <p:sldId id="264" r:id="rId12"/>
    <p:sldId id="265" r:id="rId13"/>
    <p:sldId id="266" r:id="rId14"/>
    <p:sldId id="274" r:id="rId15"/>
    <p:sldId id="276" r:id="rId16"/>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11" autoAdjust="0"/>
    <p:restoredTop sz="94683" autoAdjust="0"/>
  </p:normalViewPr>
  <p:slideViewPr>
    <p:cSldViewPr>
      <p:cViewPr varScale="1">
        <p:scale>
          <a:sx n="70" d="100"/>
          <a:sy n="70" d="100"/>
        </p:scale>
        <p:origin x="141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0A946F82-4EA4-46CE-AD07-F88F4B05A77F}" type="datetimeFigureOut">
              <a:rPr lang="tr-TR"/>
              <a:pPr>
                <a:defRPr/>
              </a:pPr>
              <a:t>22.02.2016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C4126596-0E48-4EFC-883A-B48396D6C36B}" type="slidenum">
              <a:rPr lang="tr-TR"/>
              <a:pPr>
                <a:defRPr/>
              </a:pPr>
              <a:t>‹#›</a:t>
            </a:fld>
            <a:endParaRPr lang="tr-TR"/>
          </a:p>
        </p:txBody>
      </p:sp>
    </p:spTree>
    <p:extLst>
      <p:ext uri="{BB962C8B-B14F-4D97-AF65-F5344CB8AC3E}">
        <p14:creationId xmlns:p14="http://schemas.microsoft.com/office/powerpoint/2010/main" val="399672608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TextEdit="1"/>
          </p:cNvSpPr>
          <p:nvPr>
            <p:ph type="sldImg"/>
          </p:nvPr>
        </p:nvSpPr>
        <p:spPr bwMode="auto">
          <a:noFill/>
          <a:ln>
            <a:solidFill>
              <a:srgbClr val="000000"/>
            </a:solidFill>
            <a:miter lim="800000"/>
            <a:headEnd/>
            <a:tailEnd/>
          </a:ln>
        </p:spPr>
      </p:sp>
      <p:sp>
        <p:nvSpPr>
          <p:cNvPr id="36867" name="Rectangle 3"/>
          <p:cNvSpPr>
            <a:spLocks noGrp="1"/>
          </p:cNvSpPr>
          <p:nvPr>
            <p:ph type="body" idx="1"/>
          </p:nvPr>
        </p:nvSpPr>
        <p:spPr bwMode="auto">
          <a:noFill/>
        </p:spPr>
        <p:txBody>
          <a:bodyPr wrap="square" numCol="1" anchor="t" anchorCtr="0" compatLnSpc="1">
            <a:prstTxWarp prst="textNoShape">
              <a:avLst/>
            </a:prstTxWarp>
          </a:bodyPr>
          <a:lstStyle/>
          <a:p>
            <a:r>
              <a:rPr lang="tr-TR" altLang="tr-TR" dirty="0" smtClean="0"/>
              <a:t>www.sorubak.com</a:t>
            </a:r>
            <a:endParaRPr lang="tr-TR" dirty="0" smtClean="0"/>
          </a:p>
        </p:txBody>
      </p:sp>
    </p:spTree>
    <p:extLst>
      <p:ext uri="{BB962C8B-B14F-4D97-AF65-F5344CB8AC3E}">
        <p14:creationId xmlns:p14="http://schemas.microsoft.com/office/powerpoint/2010/main" val="3943175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ayt Görüntüsü Yer Tutucusu 1"/>
          <p:cNvSpPr>
            <a:spLocks noGrp="1" noRot="1" noChangeAspect="1"/>
          </p:cNvSpPr>
          <p:nvPr>
            <p:ph type="sldImg"/>
          </p:nvPr>
        </p:nvSpPr>
        <p:spPr bwMode="auto">
          <a:noFill/>
          <a:ln>
            <a:solidFill>
              <a:srgbClr val="000000"/>
            </a:solidFill>
            <a:miter lim="800000"/>
            <a:headEnd/>
            <a:tailEnd/>
          </a:ln>
        </p:spPr>
      </p:sp>
      <p:sp>
        <p:nvSpPr>
          <p:cNvPr id="27650" name="Not Yer Tutucusu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27651"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14B2FF-2916-4F7A-9F93-07AA2908E6E6}" type="slidenum">
              <a:rPr lang="tr-TR">
                <a:cs typeface="Arial" charset="0"/>
              </a:rPr>
              <a:pPr fontAlgn="base">
                <a:spcBef>
                  <a:spcPct val="0"/>
                </a:spcBef>
                <a:spcAft>
                  <a:spcPct val="0"/>
                </a:spcAft>
              </a:pPr>
              <a:t>13</a:t>
            </a:fld>
            <a:endParaRPr lang="tr-TR">
              <a:cs typeface="Arial" charset="0"/>
            </a:endParaRPr>
          </a:p>
        </p:txBody>
      </p:sp>
    </p:spTree>
    <p:extLst>
      <p:ext uri="{BB962C8B-B14F-4D97-AF65-F5344CB8AC3E}">
        <p14:creationId xmlns:p14="http://schemas.microsoft.com/office/powerpoint/2010/main" val="489429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TextEdit="1"/>
          </p:cNvSpPr>
          <p:nvPr>
            <p:ph type="sldImg"/>
          </p:nvPr>
        </p:nvSpPr>
        <p:spPr bwMode="auto">
          <a:noFill/>
          <a:ln>
            <a:solidFill>
              <a:srgbClr val="000000"/>
            </a:solidFill>
            <a:miter lim="800000"/>
            <a:headEnd/>
            <a:tailEnd/>
          </a:ln>
        </p:spPr>
      </p:sp>
      <p:sp>
        <p:nvSpPr>
          <p:cNvPr id="37891" name="Rectangle 3"/>
          <p:cNvSpPr>
            <a:spLocks noGrp="1"/>
          </p:cNvSpPr>
          <p:nvPr>
            <p:ph type="body" idx="1"/>
          </p:nvPr>
        </p:nvSpPr>
        <p:spPr bwMode="auto">
          <a:noFill/>
        </p:spPr>
        <p:txBody>
          <a:bodyPr wrap="square" numCol="1" anchor="t" anchorCtr="0" compatLnSpc="1">
            <a:prstTxWarp prst="textNoShape">
              <a:avLst/>
            </a:prstTxWarp>
          </a:bodyPr>
          <a:lstStyle/>
          <a:p>
            <a:r>
              <a:rPr lang="tr-TR" altLang="tr-TR" smtClean="0"/>
              <a:t>www.sorubak.com</a:t>
            </a:r>
            <a:endParaRPr lang="tr-TR" dirty="0" smtClean="0"/>
          </a:p>
        </p:txBody>
      </p:sp>
    </p:spTree>
    <p:extLst>
      <p:ext uri="{BB962C8B-B14F-4D97-AF65-F5344CB8AC3E}">
        <p14:creationId xmlns:p14="http://schemas.microsoft.com/office/powerpoint/2010/main" val="1460717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9"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10"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11" name="Date Placeholder 3"/>
          <p:cNvSpPr>
            <a:spLocks noGrp="1"/>
          </p:cNvSpPr>
          <p:nvPr>
            <p:ph type="dt" sz="half" idx="10"/>
          </p:nvPr>
        </p:nvSpPr>
        <p:spPr/>
        <p:txBody>
          <a:bodyPr/>
          <a:lstStyle>
            <a:lvl1pPr>
              <a:defRPr/>
            </a:lvl1pPr>
          </a:lstStyle>
          <a:p>
            <a:pPr>
              <a:defRPr/>
            </a:pPr>
            <a:fld id="{1F9FB6FA-84CF-4D47-B532-C14BDD3E7BF0}" type="datetimeFigureOut">
              <a:rPr lang="tr-TR"/>
              <a:pPr>
                <a:defRPr/>
              </a:pPr>
              <a:t>22.02.2016</a:t>
            </a:fld>
            <a:endParaRPr lang="tr-TR"/>
          </a:p>
        </p:txBody>
      </p:sp>
      <p:sp>
        <p:nvSpPr>
          <p:cNvPr id="12" name="Footer Placeholder 4"/>
          <p:cNvSpPr>
            <a:spLocks noGrp="1"/>
          </p:cNvSpPr>
          <p:nvPr>
            <p:ph type="ftr" sz="quarter" idx="11"/>
          </p:nvPr>
        </p:nvSpPr>
        <p:spPr/>
        <p:txBody>
          <a:bodyPr/>
          <a:lstStyle>
            <a:lvl1pPr>
              <a:defRPr/>
            </a:lvl1pPr>
          </a:lstStyle>
          <a:p>
            <a:pPr>
              <a:defRPr/>
            </a:pPr>
            <a:endParaRPr lang="tr-TR"/>
          </a:p>
        </p:txBody>
      </p:sp>
      <p:sp>
        <p:nvSpPr>
          <p:cNvPr id="13" name="Slide Number Placeholder 5"/>
          <p:cNvSpPr>
            <a:spLocks noGrp="1"/>
          </p:cNvSpPr>
          <p:nvPr>
            <p:ph type="sldNum" sz="quarter" idx="12"/>
          </p:nvPr>
        </p:nvSpPr>
        <p:spPr/>
        <p:txBody>
          <a:bodyPr/>
          <a:lstStyle>
            <a:lvl1pPr>
              <a:defRPr/>
            </a:lvl1pPr>
          </a:lstStyle>
          <a:p>
            <a:pPr>
              <a:defRPr/>
            </a:pPr>
            <a:fld id="{08CC5C9B-862E-4BFF-B4E2-594FEA4ED87A}"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lvl1pPr>
              <a:defRPr/>
            </a:lvl1pPr>
          </a:lstStyle>
          <a:p>
            <a:pPr>
              <a:defRPr/>
            </a:pPr>
            <a:fld id="{2FF2C38E-2644-4E34-BFEB-C7937E9C8877}" type="datetimeFigureOut">
              <a:rPr lang="tr-TR"/>
              <a:pPr>
                <a:defRPr/>
              </a:pPr>
              <a:t>22.02.2016</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C227C4C2-8A92-49B9-9907-FE4ED50D4A23}"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1" name="Date Placeholder 3"/>
          <p:cNvSpPr>
            <a:spLocks noGrp="1"/>
          </p:cNvSpPr>
          <p:nvPr>
            <p:ph type="dt" sz="half" idx="10"/>
          </p:nvPr>
        </p:nvSpPr>
        <p:spPr/>
        <p:txBody>
          <a:bodyPr/>
          <a:lstStyle>
            <a:lvl1pPr>
              <a:defRPr/>
            </a:lvl1pPr>
          </a:lstStyle>
          <a:p>
            <a:pPr>
              <a:defRPr/>
            </a:pPr>
            <a:fld id="{7D88035F-8DE0-4525-BB91-B1BEFA54C654}" type="datetimeFigureOut">
              <a:rPr lang="tr-TR"/>
              <a:pPr>
                <a:defRPr/>
              </a:pPr>
              <a:t>22.02.2016</a:t>
            </a:fld>
            <a:endParaRPr lang="tr-TR"/>
          </a:p>
        </p:txBody>
      </p:sp>
      <p:sp>
        <p:nvSpPr>
          <p:cNvPr id="12" name="Footer Placeholder 4"/>
          <p:cNvSpPr>
            <a:spLocks noGrp="1"/>
          </p:cNvSpPr>
          <p:nvPr>
            <p:ph type="ftr" sz="quarter" idx="11"/>
          </p:nvPr>
        </p:nvSpPr>
        <p:spPr/>
        <p:txBody>
          <a:bodyPr/>
          <a:lstStyle>
            <a:lvl1pPr>
              <a:defRPr/>
            </a:lvl1pPr>
          </a:lstStyle>
          <a:p>
            <a:pPr>
              <a:defRPr/>
            </a:pPr>
            <a:endParaRPr lang="tr-TR"/>
          </a:p>
        </p:txBody>
      </p:sp>
      <p:sp>
        <p:nvSpPr>
          <p:cNvPr id="13" name="Slide Number Placeholder 5"/>
          <p:cNvSpPr>
            <a:spLocks noGrp="1"/>
          </p:cNvSpPr>
          <p:nvPr>
            <p:ph type="sldNum" sz="quarter" idx="12"/>
          </p:nvPr>
        </p:nvSpPr>
        <p:spPr/>
        <p:txBody>
          <a:bodyPr/>
          <a:lstStyle>
            <a:lvl1pPr>
              <a:defRPr/>
            </a:lvl1pPr>
          </a:lstStyle>
          <a:p>
            <a:pPr>
              <a:defRPr/>
            </a:pPr>
            <a:fld id="{25CF1EFF-1BB9-487E-A6AD-87B8A89654CD}"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Title 6"/>
          <p:cNvSpPr>
            <a:spLocks noGrp="1"/>
          </p:cNvSpPr>
          <p:nvPr>
            <p:ph type="title"/>
          </p:nvPr>
        </p:nvSpPr>
        <p:spPr/>
        <p:txBody>
          <a:bodyPr/>
          <a:lstStyle/>
          <a:p>
            <a:r>
              <a:rPr lang="tr-TR" smtClean="0"/>
              <a:t>Asıl başlık stili için tıklatın</a:t>
            </a:r>
            <a:endParaRPr lang="en-US"/>
          </a:p>
        </p:txBody>
      </p:sp>
      <p:sp>
        <p:nvSpPr>
          <p:cNvPr id="4" name="Date Placeholder 3"/>
          <p:cNvSpPr>
            <a:spLocks noGrp="1"/>
          </p:cNvSpPr>
          <p:nvPr>
            <p:ph type="dt" sz="half" idx="10"/>
          </p:nvPr>
        </p:nvSpPr>
        <p:spPr/>
        <p:txBody>
          <a:bodyPr/>
          <a:lstStyle>
            <a:lvl1pPr>
              <a:defRPr/>
            </a:lvl1pPr>
          </a:lstStyle>
          <a:p>
            <a:pPr>
              <a:defRPr/>
            </a:pPr>
            <a:fld id="{CDF606F3-3604-4F9C-BD71-26DE90883FFD}" type="datetimeFigureOut">
              <a:rPr lang="tr-TR"/>
              <a:pPr>
                <a:defRPr/>
              </a:pPr>
              <a:t>22.02.2016</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FBCEA4E9-F2B6-43AB-BF0C-2F72F3B7EC41}"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4" name="Rounded Rectangle 1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Freeform 14"/>
          <p:cNvSpPr>
            <a:spLocks/>
          </p:cNvSpPr>
          <p:nvPr/>
        </p:nvSpPr>
        <p:spPr bwMode="hidden">
          <a:xfrm>
            <a:off x="6046788" y="4203700"/>
            <a:ext cx="2876550" cy="714375"/>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 name="Freeform 18"/>
          <p:cNvSpPr>
            <a:spLocks/>
          </p:cNvSpPr>
          <p:nvPr/>
        </p:nvSpPr>
        <p:spPr bwMode="hidden">
          <a:xfrm>
            <a:off x="2619375" y="4075113"/>
            <a:ext cx="5545138" cy="8509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 name="Freeform 22"/>
          <p:cNvSpPr>
            <a:spLocks/>
          </p:cNvSpPr>
          <p:nvPr/>
        </p:nvSpPr>
        <p:spPr bwMode="hidden">
          <a:xfrm>
            <a:off x="2828925" y="4087813"/>
            <a:ext cx="5467350" cy="77470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8" name="Freeform 26"/>
          <p:cNvSpPr>
            <a:spLocks/>
          </p:cNvSpPr>
          <p:nvPr/>
        </p:nvSpPr>
        <p:spPr bwMode="hidden">
          <a:xfrm>
            <a:off x="5610225" y="4073525"/>
            <a:ext cx="3306763" cy="652463"/>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9" name="Freeform 10"/>
          <p:cNvSpPr>
            <a:spLocks/>
          </p:cNvSpPr>
          <p:nvPr/>
        </p:nvSpPr>
        <p:spPr bwMode="hidden">
          <a:xfrm>
            <a:off x="211138" y="4059238"/>
            <a:ext cx="8723312" cy="1328737"/>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10" name="Date Placeholder 3"/>
          <p:cNvSpPr>
            <a:spLocks noGrp="1"/>
          </p:cNvSpPr>
          <p:nvPr>
            <p:ph type="dt" sz="half" idx="10"/>
          </p:nvPr>
        </p:nvSpPr>
        <p:spPr/>
        <p:txBody>
          <a:bodyPr/>
          <a:lstStyle>
            <a:lvl1pPr>
              <a:defRPr/>
            </a:lvl1pPr>
          </a:lstStyle>
          <a:p>
            <a:pPr>
              <a:defRPr/>
            </a:pPr>
            <a:fld id="{DECF18AC-9050-49CD-A93C-13D1BD2FB3CA}" type="datetimeFigureOut">
              <a:rPr lang="tr-TR"/>
              <a:pPr>
                <a:defRPr/>
              </a:pPr>
              <a:t>22.02.2016</a:t>
            </a:fld>
            <a:endParaRPr lang="tr-TR"/>
          </a:p>
        </p:txBody>
      </p:sp>
      <p:sp>
        <p:nvSpPr>
          <p:cNvPr id="11" name="Footer Placeholder 4"/>
          <p:cNvSpPr>
            <a:spLocks noGrp="1"/>
          </p:cNvSpPr>
          <p:nvPr>
            <p:ph type="ftr" sz="quarter" idx="11"/>
          </p:nvPr>
        </p:nvSpPr>
        <p:spPr/>
        <p:txBody>
          <a:bodyPr/>
          <a:lstStyle>
            <a:lvl1pPr>
              <a:defRPr/>
            </a:lvl1pPr>
          </a:lstStyle>
          <a:p>
            <a:pPr>
              <a:defRPr/>
            </a:pPr>
            <a:endParaRPr lang="tr-TR"/>
          </a:p>
        </p:txBody>
      </p:sp>
      <p:sp>
        <p:nvSpPr>
          <p:cNvPr id="12" name="Slide Number Placeholder 5"/>
          <p:cNvSpPr>
            <a:spLocks noGrp="1"/>
          </p:cNvSpPr>
          <p:nvPr>
            <p:ph type="sldNum" sz="quarter" idx="12"/>
          </p:nvPr>
        </p:nvSpPr>
        <p:spPr/>
        <p:txBody>
          <a:bodyPr/>
          <a:lstStyle>
            <a:lvl1pPr>
              <a:defRPr/>
            </a:lvl1pPr>
          </a:lstStyle>
          <a:p>
            <a:pPr>
              <a:defRPr/>
            </a:pPr>
            <a:fld id="{CD66BB34-7A81-4914-AAB5-9FA2BA3FFFC5}"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Date Placeholder 3"/>
          <p:cNvSpPr>
            <a:spLocks noGrp="1"/>
          </p:cNvSpPr>
          <p:nvPr>
            <p:ph type="dt" sz="half" idx="15"/>
          </p:nvPr>
        </p:nvSpPr>
        <p:spPr/>
        <p:txBody>
          <a:bodyPr/>
          <a:lstStyle>
            <a:lvl1pPr>
              <a:defRPr/>
            </a:lvl1pPr>
          </a:lstStyle>
          <a:p>
            <a:pPr>
              <a:defRPr/>
            </a:pPr>
            <a:fld id="{63DFAFAA-00B6-4349-898B-096F685CEC92}" type="datetimeFigureOut">
              <a:rPr lang="tr-TR"/>
              <a:pPr>
                <a:defRPr/>
              </a:pPr>
              <a:t>22.02.2016</a:t>
            </a:fld>
            <a:endParaRPr lang="tr-TR"/>
          </a:p>
        </p:txBody>
      </p:sp>
      <p:sp>
        <p:nvSpPr>
          <p:cNvPr id="6" name="Footer Placeholder 4"/>
          <p:cNvSpPr>
            <a:spLocks noGrp="1"/>
          </p:cNvSpPr>
          <p:nvPr>
            <p:ph type="ftr" sz="quarter" idx="16"/>
          </p:nvPr>
        </p:nvSpPr>
        <p:spPr/>
        <p:txBody>
          <a:bodyPr/>
          <a:lstStyle>
            <a:lvl1pPr>
              <a:defRPr/>
            </a:lvl1pPr>
          </a:lstStyle>
          <a:p>
            <a:pPr>
              <a:defRPr/>
            </a:pPr>
            <a:endParaRPr lang="tr-TR"/>
          </a:p>
        </p:txBody>
      </p:sp>
      <p:sp>
        <p:nvSpPr>
          <p:cNvPr id="7" name="Slide Number Placeholder 5"/>
          <p:cNvSpPr>
            <a:spLocks noGrp="1"/>
          </p:cNvSpPr>
          <p:nvPr>
            <p:ph type="sldNum" sz="quarter" idx="17"/>
          </p:nvPr>
        </p:nvSpPr>
        <p:spPr/>
        <p:txBody>
          <a:bodyPr/>
          <a:lstStyle>
            <a:lvl1pPr>
              <a:defRPr/>
            </a:lvl1pPr>
          </a:lstStyle>
          <a:p>
            <a:pPr>
              <a:defRPr/>
            </a:pPr>
            <a:fld id="{F9866245-8007-485E-9C45-A26B653B11B2}"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3"/>
          <p:cNvSpPr>
            <a:spLocks noGrp="1"/>
          </p:cNvSpPr>
          <p:nvPr>
            <p:ph type="dt" sz="half" idx="10"/>
          </p:nvPr>
        </p:nvSpPr>
        <p:spPr/>
        <p:txBody>
          <a:bodyPr/>
          <a:lstStyle>
            <a:lvl1pPr>
              <a:defRPr/>
            </a:lvl1pPr>
          </a:lstStyle>
          <a:p>
            <a:pPr>
              <a:defRPr/>
            </a:pPr>
            <a:fld id="{0D87EA3D-9D21-471F-A988-4F5533842B11}" type="datetimeFigureOut">
              <a:rPr lang="tr-TR"/>
              <a:pPr>
                <a:defRPr/>
              </a:pPr>
              <a:t>22.02.2016</a:t>
            </a:fld>
            <a:endParaRPr lang="tr-TR"/>
          </a:p>
        </p:txBody>
      </p:sp>
      <p:sp>
        <p:nvSpPr>
          <p:cNvPr id="8" name="Footer Placeholder 4"/>
          <p:cNvSpPr>
            <a:spLocks noGrp="1"/>
          </p:cNvSpPr>
          <p:nvPr>
            <p:ph type="ftr" sz="quarter" idx="11"/>
          </p:nvPr>
        </p:nvSpPr>
        <p:spPr/>
        <p:txBody>
          <a:bodyPr/>
          <a:lstStyle>
            <a:lvl1pPr>
              <a:defRPr/>
            </a:lvl1pPr>
          </a:lstStyle>
          <a:p>
            <a:pPr>
              <a:defRPr/>
            </a:pPr>
            <a:endParaRPr lang="tr-TR"/>
          </a:p>
        </p:txBody>
      </p:sp>
      <p:sp>
        <p:nvSpPr>
          <p:cNvPr id="9" name="Slide Number Placeholder 5"/>
          <p:cNvSpPr>
            <a:spLocks noGrp="1"/>
          </p:cNvSpPr>
          <p:nvPr>
            <p:ph type="sldNum" sz="quarter" idx="12"/>
          </p:nvPr>
        </p:nvSpPr>
        <p:spPr/>
        <p:txBody>
          <a:bodyPr/>
          <a:lstStyle>
            <a:lvl1pPr>
              <a:defRPr/>
            </a:lvl1pPr>
          </a:lstStyle>
          <a:p>
            <a:pPr>
              <a:defRPr/>
            </a:pPr>
            <a:fld id="{2E12FA72-1067-47BD-A653-B095BA660582}"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3"/>
          <p:cNvSpPr>
            <a:spLocks noGrp="1"/>
          </p:cNvSpPr>
          <p:nvPr>
            <p:ph type="dt" sz="half" idx="10"/>
          </p:nvPr>
        </p:nvSpPr>
        <p:spPr/>
        <p:txBody>
          <a:bodyPr/>
          <a:lstStyle>
            <a:lvl1pPr>
              <a:defRPr/>
            </a:lvl1pPr>
          </a:lstStyle>
          <a:p>
            <a:pPr>
              <a:defRPr/>
            </a:pPr>
            <a:fld id="{720D7493-CCD3-40E1-B381-A5BEFDFD2703}" type="datetimeFigureOut">
              <a:rPr lang="tr-TR"/>
              <a:pPr>
                <a:defRPr/>
              </a:pPr>
              <a:t>22.02.2016</a:t>
            </a:fld>
            <a:endParaRPr lang="tr-TR"/>
          </a:p>
        </p:txBody>
      </p:sp>
      <p:sp>
        <p:nvSpPr>
          <p:cNvPr id="4" name="Footer Placeholder 4"/>
          <p:cNvSpPr>
            <a:spLocks noGrp="1"/>
          </p:cNvSpPr>
          <p:nvPr>
            <p:ph type="ftr" sz="quarter" idx="11"/>
          </p:nvPr>
        </p:nvSpPr>
        <p:spPr/>
        <p:txBody>
          <a:bodyPr/>
          <a:lstStyle>
            <a:lvl1pPr>
              <a:defRPr/>
            </a:lvl1pPr>
          </a:lstStyle>
          <a:p>
            <a:pPr>
              <a:defRPr/>
            </a:pPr>
            <a:endParaRPr lang="tr-TR"/>
          </a:p>
        </p:txBody>
      </p:sp>
      <p:sp>
        <p:nvSpPr>
          <p:cNvPr id="5" name="Slide Number Placeholder 5"/>
          <p:cNvSpPr>
            <a:spLocks noGrp="1"/>
          </p:cNvSpPr>
          <p:nvPr>
            <p:ph type="sldNum" sz="quarter" idx="12"/>
          </p:nvPr>
        </p:nvSpPr>
        <p:spPr/>
        <p:txBody>
          <a:bodyPr/>
          <a:lstStyle>
            <a:lvl1pPr>
              <a:defRPr/>
            </a:lvl1pPr>
          </a:lstStyle>
          <a:p>
            <a:pPr>
              <a:defRPr/>
            </a:pPr>
            <a:fld id="{22304E74-9BA9-4B04-8ADC-2604BA125B46}"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Rounded Rectangle 1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3" name="Group 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5"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7"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8"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9" name="Date Placeholder 1"/>
          <p:cNvSpPr>
            <a:spLocks noGrp="1"/>
          </p:cNvSpPr>
          <p:nvPr>
            <p:ph type="dt" sz="half" idx="10"/>
          </p:nvPr>
        </p:nvSpPr>
        <p:spPr/>
        <p:txBody>
          <a:bodyPr/>
          <a:lstStyle>
            <a:lvl1pPr>
              <a:defRPr/>
            </a:lvl1pPr>
          </a:lstStyle>
          <a:p>
            <a:pPr>
              <a:defRPr/>
            </a:pPr>
            <a:fld id="{61A99FF1-0F86-48FD-B995-57F7F632CE4B}" type="datetimeFigureOut">
              <a:rPr lang="tr-TR"/>
              <a:pPr>
                <a:defRPr/>
              </a:pPr>
              <a:t>22.02.2016</a:t>
            </a:fld>
            <a:endParaRPr lang="tr-TR"/>
          </a:p>
        </p:txBody>
      </p:sp>
      <p:sp>
        <p:nvSpPr>
          <p:cNvPr id="10" name="Footer Placeholder 2"/>
          <p:cNvSpPr>
            <a:spLocks noGrp="1"/>
          </p:cNvSpPr>
          <p:nvPr>
            <p:ph type="ftr" sz="quarter" idx="11"/>
          </p:nvPr>
        </p:nvSpPr>
        <p:spPr/>
        <p:txBody>
          <a:bodyPr/>
          <a:lstStyle>
            <a:lvl1pPr>
              <a:defRPr/>
            </a:lvl1pPr>
          </a:lstStyle>
          <a:p>
            <a:pPr>
              <a:defRPr/>
            </a:pPr>
            <a:endParaRPr lang="tr-TR"/>
          </a:p>
        </p:txBody>
      </p:sp>
      <p:sp>
        <p:nvSpPr>
          <p:cNvPr id="11" name="Slide Number Placeholder 3"/>
          <p:cNvSpPr>
            <a:spLocks noGrp="1"/>
          </p:cNvSpPr>
          <p:nvPr>
            <p:ph type="sldNum" sz="quarter" idx="12"/>
          </p:nvPr>
        </p:nvSpPr>
        <p:spPr/>
        <p:txBody>
          <a:bodyPr/>
          <a:lstStyle>
            <a:lvl1pPr>
              <a:defRPr/>
            </a:lvl1pPr>
          </a:lstStyle>
          <a:p>
            <a:pPr>
              <a:defRPr/>
            </a:pPr>
            <a:fld id="{4F409A97-3B57-4119-90D3-0266C4805FCE}"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tr-TR" smtClean="0"/>
              <a:t>Asıl başlık stili için tıklatın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2" name="Date Placeholder 4"/>
          <p:cNvSpPr>
            <a:spLocks noGrp="1"/>
          </p:cNvSpPr>
          <p:nvPr>
            <p:ph type="dt" sz="half" idx="10"/>
          </p:nvPr>
        </p:nvSpPr>
        <p:spPr/>
        <p:txBody>
          <a:bodyPr/>
          <a:lstStyle>
            <a:lvl1pPr>
              <a:defRPr/>
            </a:lvl1pPr>
          </a:lstStyle>
          <a:p>
            <a:pPr>
              <a:defRPr/>
            </a:pPr>
            <a:fld id="{42EFA87C-4349-40A2-9C18-940A4FBE0814}" type="datetimeFigureOut">
              <a:rPr lang="tr-TR"/>
              <a:pPr>
                <a:defRPr/>
              </a:pPr>
              <a:t>22.02.2016</a:t>
            </a:fld>
            <a:endParaRPr lang="tr-TR"/>
          </a:p>
        </p:txBody>
      </p:sp>
      <p:sp>
        <p:nvSpPr>
          <p:cNvPr id="13" name="Footer Placeholder 5"/>
          <p:cNvSpPr>
            <a:spLocks noGrp="1"/>
          </p:cNvSpPr>
          <p:nvPr>
            <p:ph type="ftr" sz="quarter" idx="11"/>
          </p:nvPr>
        </p:nvSpPr>
        <p:spPr/>
        <p:txBody>
          <a:bodyPr/>
          <a:lstStyle>
            <a:lvl1pPr>
              <a:defRPr/>
            </a:lvl1pPr>
          </a:lstStyle>
          <a:p>
            <a:pPr>
              <a:defRPr/>
            </a:pPr>
            <a:endParaRPr lang="tr-TR"/>
          </a:p>
        </p:txBody>
      </p:sp>
      <p:sp>
        <p:nvSpPr>
          <p:cNvPr id="14" name="Slide Number Placeholder 6"/>
          <p:cNvSpPr>
            <a:spLocks noGrp="1"/>
          </p:cNvSpPr>
          <p:nvPr>
            <p:ph type="sldNum" sz="quarter" idx="12"/>
          </p:nvPr>
        </p:nvSpPr>
        <p:spPr/>
        <p:txBody>
          <a:bodyPr/>
          <a:lstStyle>
            <a:lvl1pPr>
              <a:defRPr/>
            </a:lvl1pPr>
          </a:lstStyle>
          <a:p>
            <a:pPr>
              <a:defRPr/>
            </a:pPr>
            <a:fld id="{78B870AF-6407-4D64-B5A0-64889818649E}"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tr-TR" noProof="0" smtClean="0"/>
              <a:t>Resim eklemek için simgeyi tıklatın</a:t>
            </a:r>
            <a:endParaRPr lang="en-US" noProof="0" dirty="0"/>
          </a:p>
        </p:txBody>
      </p:sp>
      <p:sp>
        <p:nvSpPr>
          <p:cNvPr id="12" name="Date Placeholder 4"/>
          <p:cNvSpPr>
            <a:spLocks noGrp="1"/>
          </p:cNvSpPr>
          <p:nvPr>
            <p:ph type="dt" sz="half" idx="10"/>
          </p:nvPr>
        </p:nvSpPr>
        <p:spPr/>
        <p:txBody>
          <a:bodyPr/>
          <a:lstStyle>
            <a:lvl1pPr>
              <a:defRPr/>
            </a:lvl1pPr>
          </a:lstStyle>
          <a:p>
            <a:pPr>
              <a:defRPr/>
            </a:pPr>
            <a:fld id="{80C09F3D-EF3B-42A4-BD14-DCC7670C8308}" type="datetimeFigureOut">
              <a:rPr lang="tr-TR"/>
              <a:pPr>
                <a:defRPr/>
              </a:pPr>
              <a:t>22.02.2016</a:t>
            </a:fld>
            <a:endParaRPr lang="tr-TR"/>
          </a:p>
        </p:txBody>
      </p:sp>
      <p:sp>
        <p:nvSpPr>
          <p:cNvPr id="13" name="Footer Placeholder 5"/>
          <p:cNvSpPr>
            <a:spLocks noGrp="1"/>
          </p:cNvSpPr>
          <p:nvPr>
            <p:ph type="ftr" sz="quarter" idx="11"/>
          </p:nvPr>
        </p:nvSpPr>
        <p:spPr/>
        <p:txBody>
          <a:bodyPr/>
          <a:lstStyle>
            <a:lvl1pPr>
              <a:defRPr/>
            </a:lvl1pPr>
          </a:lstStyle>
          <a:p>
            <a:pPr>
              <a:defRPr/>
            </a:pPr>
            <a:endParaRPr lang="tr-TR"/>
          </a:p>
        </p:txBody>
      </p:sp>
      <p:sp>
        <p:nvSpPr>
          <p:cNvPr id="14" name="Slide Number Placeholder 6"/>
          <p:cNvSpPr>
            <a:spLocks noGrp="1"/>
          </p:cNvSpPr>
          <p:nvPr>
            <p:ph type="sldNum" sz="quarter" idx="12"/>
          </p:nvPr>
        </p:nvSpPr>
        <p:spPr/>
        <p:txBody>
          <a:bodyPr/>
          <a:lstStyle>
            <a:lvl1pPr>
              <a:defRPr/>
            </a:lvl1pPr>
          </a:lstStyle>
          <a:p>
            <a:pPr>
              <a:defRPr/>
            </a:pPr>
            <a:fld id="{31B7AE7B-948A-4E0C-BD46-70FDB51E3F1C}"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smtClean="0">
                <a:solidFill>
                  <a:schemeClr val="tx2"/>
                </a:solidFill>
                <a:latin typeface="+mn-lt"/>
                <a:cs typeface="+mn-cs"/>
              </a:defRPr>
            </a:lvl1pPr>
          </a:lstStyle>
          <a:p>
            <a:pPr>
              <a:defRPr/>
            </a:pPr>
            <a:fld id="{79703438-B6B0-45D1-A0E0-E9CF6BCEEB28}" type="datetimeFigureOut">
              <a:rPr lang="tr-TR"/>
              <a:pPr>
                <a:defRPr/>
              </a:pPr>
              <a:t>22.02.2016</a:t>
            </a:fld>
            <a:endParaRPr lang="tr-T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cs typeface="+mn-cs"/>
              </a:defRPr>
            </a:lvl1pPr>
          </a:lstStyle>
          <a:p>
            <a:pPr>
              <a:defRPr/>
            </a:pPr>
            <a:endParaRPr lang="tr-T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smtClean="0">
                <a:solidFill>
                  <a:schemeClr val="tx2"/>
                </a:solidFill>
                <a:latin typeface="+mn-lt"/>
                <a:cs typeface="+mn-cs"/>
              </a:defRPr>
            </a:lvl1pPr>
          </a:lstStyle>
          <a:p>
            <a:pPr>
              <a:defRPr/>
            </a:pPr>
            <a:fld id="{E9A506C9-BD8E-4F81-9C59-D138AA08281F}" type="slidenum">
              <a:rPr lang="tr-TR"/>
              <a:pPr>
                <a:defRPr/>
              </a:pPr>
              <a:t>‹#›</a:t>
            </a:fld>
            <a:endParaRPr lang="tr-TR"/>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Tree>
  </p:cSld>
  <p:clrMap bg1="lt1" tx1="dk1" bg2="lt2" tx2="dk2" accent1="accent1" accent2="accent2" accent3="accent3" accent4="accent4" accent5="accent5" accent6="accent6" hlink="hlink" folHlink="folHlink"/>
  <p:sldLayoutIdLst>
    <p:sldLayoutId id="2147483684" r:id="rId1"/>
    <p:sldLayoutId id="2147483683" r:id="rId2"/>
    <p:sldLayoutId id="2147483685" r:id="rId3"/>
    <p:sldLayoutId id="2147483682" r:id="rId4"/>
    <p:sldLayoutId id="2147483681" r:id="rId5"/>
    <p:sldLayoutId id="2147483680" r:id="rId6"/>
    <p:sldLayoutId id="2147483686" r:id="rId7"/>
    <p:sldLayoutId id="2147483687" r:id="rId8"/>
    <p:sldLayoutId id="2147483688" r:id="rId9"/>
    <p:sldLayoutId id="2147483679" r:id="rId10"/>
    <p:sldLayoutId id="2147483689" r:id="rId11"/>
  </p:sldLayoutIdLst>
  <p:txStyles>
    <p:titleStyle>
      <a:lvl1pPr algn="ctr" rtl="0" fontAlgn="base">
        <a:spcBef>
          <a:spcPct val="0"/>
        </a:spcBef>
        <a:spcAft>
          <a:spcPct val="0"/>
        </a:spcAft>
        <a:defRPr sz="4400" kern="1200">
          <a:solidFill>
            <a:srgbClr val="FFFFFF"/>
          </a:solidFill>
          <a:latin typeface="+mj-lt"/>
          <a:ea typeface="+mj-ea"/>
          <a:cs typeface="+mj-cs"/>
        </a:defRPr>
      </a:lvl1pPr>
      <a:lvl2pPr algn="ctr" rtl="0" fontAlgn="base">
        <a:spcBef>
          <a:spcPct val="0"/>
        </a:spcBef>
        <a:spcAft>
          <a:spcPct val="0"/>
        </a:spcAft>
        <a:defRPr sz="4400">
          <a:solidFill>
            <a:srgbClr val="FFFFFF"/>
          </a:solidFill>
          <a:latin typeface="Candara" pitchFamily="34" charset="0"/>
        </a:defRPr>
      </a:lvl2pPr>
      <a:lvl3pPr algn="ctr" rtl="0" fontAlgn="base">
        <a:spcBef>
          <a:spcPct val="0"/>
        </a:spcBef>
        <a:spcAft>
          <a:spcPct val="0"/>
        </a:spcAft>
        <a:defRPr sz="4400">
          <a:solidFill>
            <a:srgbClr val="FFFFFF"/>
          </a:solidFill>
          <a:latin typeface="Candara" pitchFamily="34" charset="0"/>
        </a:defRPr>
      </a:lvl3pPr>
      <a:lvl4pPr algn="ctr" rtl="0" fontAlgn="base">
        <a:spcBef>
          <a:spcPct val="0"/>
        </a:spcBef>
        <a:spcAft>
          <a:spcPct val="0"/>
        </a:spcAft>
        <a:defRPr sz="4400">
          <a:solidFill>
            <a:srgbClr val="FFFFFF"/>
          </a:solidFill>
          <a:latin typeface="Candara" pitchFamily="34" charset="0"/>
        </a:defRPr>
      </a:lvl4pPr>
      <a:lvl5pPr algn="ctr" rtl="0" fontAlgn="base">
        <a:spcBef>
          <a:spcPct val="0"/>
        </a:spcBef>
        <a:spcAft>
          <a:spcPct val="0"/>
        </a:spcAft>
        <a:defRPr sz="44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fontAlgn="base">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fontAlgn="base">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fontAlgn="base">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fontAlgn="base">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fontAlgn="base">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Başlık 1"/>
          <p:cNvSpPr>
            <a:spLocks noGrp="1"/>
          </p:cNvSpPr>
          <p:nvPr>
            <p:ph type="ctrTitle"/>
          </p:nvPr>
        </p:nvSpPr>
        <p:spPr>
          <a:xfrm>
            <a:off x="685800" y="1600200"/>
            <a:ext cx="7772400" cy="1779588"/>
          </a:xfrm>
        </p:spPr>
        <p:txBody>
          <a:bodyPr/>
          <a:lstStyle/>
          <a:p>
            <a:r>
              <a:rPr lang="tr-TR" smtClean="0"/>
              <a:t>   </a:t>
            </a:r>
          </a:p>
        </p:txBody>
      </p:sp>
      <p:sp>
        <p:nvSpPr>
          <p:cNvPr id="14338" name="Alt Başlık 2"/>
          <p:cNvSpPr>
            <a:spLocks noGrp="1"/>
          </p:cNvSpPr>
          <p:nvPr>
            <p:ph type="subTitle" idx="1"/>
          </p:nvPr>
        </p:nvSpPr>
        <p:spPr>
          <a:xfrm>
            <a:off x="1371600" y="3556000"/>
            <a:ext cx="6400800" cy="1473200"/>
          </a:xfrm>
        </p:spPr>
        <p:txBody>
          <a:bodyPr/>
          <a:lstStyle/>
          <a:p>
            <a:r>
              <a:rPr lang="tr-TR" altLang="tr-TR" sz="2400" dirty="0"/>
              <a:t>www.sorubak.com</a:t>
            </a:r>
            <a:endParaRPr lang="tr-TR" sz="2400" dirty="0" smtClean="0">
              <a:solidFill>
                <a:schemeClr val="tx2"/>
              </a:solidFill>
            </a:endParaRPr>
          </a:p>
        </p:txBody>
      </p:sp>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İçerik Yer Tutucusu 1"/>
          <p:cNvSpPr>
            <a:spLocks noGrp="1"/>
          </p:cNvSpPr>
          <p:nvPr>
            <p:ph idx="1"/>
          </p:nvPr>
        </p:nvSpPr>
        <p:spPr>
          <a:xfrm>
            <a:off x="179388" y="188913"/>
            <a:ext cx="8785225" cy="6669087"/>
          </a:xfrm>
        </p:spPr>
        <p:txBody>
          <a:bodyPr/>
          <a:lstStyle/>
          <a:p>
            <a:pPr marL="0" indent="0">
              <a:buFont typeface="Symbol" pitchFamily="18" charset="2"/>
              <a:buNone/>
            </a:pPr>
            <a:r>
              <a:rPr lang="tr-TR" smtClean="0"/>
              <a:t>	</a:t>
            </a:r>
          </a:p>
          <a:p>
            <a:pPr marL="0" indent="0">
              <a:buFont typeface="Symbol" pitchFamily="18" charset="2"/>
              <a:buNone/>
            </a:pPr>
            <a:endParaRPr lang="tr-TR" smtClean="0"/>
          </a:p>
          <a:p>
            <a:pPr marL="0" indent="0">
              <a:buFont typeface="Symbol" pitchFamily="18" charset="2"/>
              <a:buNone/>
            </a:pPr>
            <a:endParaRPr lang="tr-TR" smtClean="0"/>
          </a:p>
          <a:p>
            <a:pPr marL="0" indent="0">
              <a:buFont typeface="Symbol" pitchFamily="18" charset="2"/>
              <a:buNone/>
            </a:pPr>
            <a:endParaRPr lang="tr-TR" smtClean="0"/>
          </a:p>
          <a:p>
            <a:pPr marL="0" indent="0">
              <a:buFont typeface="Symbol" pitchFamily="18" charset="2"/>
              <a:buNone/>
            </a:pPr>
            <a:endParaRPr lang="tr-TR" smtClean="0"/>
          </a:p>
          <a:p>
            <a:pPr marL="0" indent="0">
              <a:buFont typeface="Symbol" pitchFamily="18" charset="2"/>
              <a:buNone/>
            </a:pPr>
            <a:endParaRPr lang="tr-TR" smtClean="0"/>
          </a:p>
        </p:txBody>
      </p:sp>
      <p:pic>
        <p:nvPicPr>
          <p:cNvPr id="23554" name="Picture 2" descr="C:\Users\Ela\Desktop\pamuk\resim\m.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İçerik Yer Tutucusu 1"/>
          <p:cNvSpPr>
            <a:spLocks noGrp="1"/>
          </p:cNvSpPr>
          <p:nvPr>
            <p:ph idx="1"/>
          </p:nvPr>
        </p:nvSpPr>
        <p:spPr>
          <a:xfrm>
            <a:off x="179388" y="188913"/>
            <a:ext cx="8785225" cy="5937250"/>
          </a:xfrm>
        </p:spPr>
        <p:txBody>
          <a:bodyPr/>
          <a:lstStyle/>
          <a:p>
            <a:pPr marL="0" indent="0">
              <a:buFont typeface="Symbol" pitchFamily="18" charset="2"/>
              <a:buNone/>
            </a:pPr>
            <a:r>
              <a:rPr lang="tr-TR" smtClean="0"/>
              <a:t>					</a:t>
            </a:r>
          </a:p>
          <a:p>
            <a:pPr marL="0" indent="0">
              <a:buFont typeface="Symbol" pitchFamily="18" charset="2"/>
              <a:buNone/>
            </a:pPr>
            <a:r>
              <a:rPr lang="tr-TR" smtClean="0"/>
              <a:t>		</a:t>
            </a:r>
          </a:p>
          <a:p>
            <a:pPr marL="0" indent="0">
              <a:buFont typeface="Symbol" pitchFamily="18" charset="2"/>
              <a:buNone/>
            </a:pPr>
            <a:endParaRPr lang="tr-TR" smtClean="0"/>
          </a:p>
          <a:p>
            <a:pPr marL="0" indent="0">
              <a:buFont typeface="Symbol" pitchFamily="18" charset="2"/>
              <a:buNone/>
            </a:pPr>
            <a:endParaRPr lang="tr-TR" smtClean="0"/>
          </a:p>
          <a:p>
            <a:pPr marL="0" indent="0">
              <a:buFont typeface="Symbol" pitchFamily="18" charset="2"/>
              <a:buNone/>
            </a:pPr>
            <a:endParaRPr lang="tr-TR" smtClean="0"/>
          </a:p>
          <a:p>
            <a:pPr marL="0" indent="0">
              <a:buFont typeface="Symbol" pitchFamily="18" charset="2"/>
              <a:buNone/>
            </a:pPr>
            <a:r>
              <a:rPr lang="tr-TR" smtClean="0"/>
              <a:t>					</a:t>
            </a:r>
          </a:p>
        </p:txBody>
      </p:sp>
      <p:pic>
        <p:nvPicPr>
          <p:cNvPr id="24578" name="Picture 4" descr="C:\Users\Ela\Desktop\pamuk\resim\r.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İçerik Yer Tutucusu 1"/>
          <p:cNvSpPr>
            <a:spLocks noGrp="1"/>
          </p:cNvSpPr>
          <p:nvPr>
            <p:ph idx="1"/>
          </p:nvPr>
        </p:nvSpPr>
        <p:spPr/>
        <p:txBody>
          <a:bodyPr/>
          <a:lstStyle/>
          <a:p>
            <a:endParaRPr lang="tr-TR" smtClean="0"/>
          </a:p>
        </p:txBody>
      </p:sp>
      <p:sp>
        <p:nvSpPr>
          <p:cNvPr id="25602" name="Başlık 2"/>
          <p:cNvSpPr>
            <a:spLocks noGrp="1"/>
          </p:cNvSpPr>
          <p:nvPr>
            <p:ph type="title"/>
          </p:nvPr>
        </p:nvSpPr>
        <p:spPr/>
        <p:txBody>
          <a:bodyPr/>
          <a:lstStyle/>
          <a:p>
            <a:endParaRPr lang="tr-TR" smtClean="0"/>
          </a:p>
        </p:txBody>
      </p:sp>
      <p:pic>
        <p:nvPicPr>
          <p:cNvPr id="25603"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Başlık 2"/>
          <p:cNvSpPr>
            <a:spLocks noGrp="1"/>
          </p:cNvSpPr>
          <p:nvPr>
            <p:ph type="title"/>
          </p:nvPr>
        </p:nvSpPr>
        <p:spPr/>
        <p:txBody>
          <a:bodyPr/>
          <a:lstStyle/>
          <a:p>
            <a:endParaRPr lang="tr-TR" smtClean="0"/>
          </a:p>
        </p:txBody>
      </p:sp>
      <p:pic>
        <p:nvPicPr>
          <p:cNvPr id="26626" name="Picture 3"/>
          <p:cNvPicPr>
            <a:picLocks noGrp="1" noChangeAspect="1" noChangeArrowheads="1"/>
          </p:cNvPicPr>
          <p:nvPr>
            <p:ph idx="1"/>
          </p:nvPr>
        </p:nvPicPr>
        <p:blipFill>
          <a:blip r:embed="rId3"/>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p:cNvPicPr>
            <a:picLocks noGrp="1" noChangeAspect="1" noChangeArrowheads="1"/>
          </p:cNvPicPr>
          <p:nvPr>
            <p:ph idx="1"/>
          </p:nvPr>
        </p:nvPicPr>
        <p:blipFill>
          <a:blip r:embed="rId2"/>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İçerik Yer Tutucusu 1"/>
          <p:cNvSpPr>
            <a:spLocks noGrp="1"/>
          </p:cNvSpPr>
          <p:nvPr>
            <p:ph idx="1"/>
          </p:nvPr>
        </p:nvSpPr>
        <p:spPr/>
        <p:txBody>
          <a:bodyPr/>
          <a:lstStyle/>
          <a:p>
            <a:endParaRPr lang="tr-TR" smtClean="0"/>
          </a:p>
        </p:txBody>
      </p:sp>
      <p:sp>
        <p:nvSpPr>
          <p:cNvPr id="29698" name="Başlık 2"/>
          <p:cNvSpPr>
            <a:spLocks noGrp="1"/>
          </p:cNvSpPr>
          <p:nvPr>
            <p:ph type="title"/>
          </p:nvPr>
        </p:nvSpPr>
        <p:spPr/>
        <p:txBody>
          <a:bodyPr/>
          <a:lstStyle/>
          <a:p>
            <a:endParaRPr lang="tr-TR" smtClean="0"/>
          </a:p>
        </p:txBody>
      </p:sp>
      <p:pic>
        <p:nvPicPr>
          <p:cNvPr id="29699" name="Picture 2" descr="C:\Users\Ela\Desktop\pamuk\resim\p.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871538" y="2708275"/>
            <a:ext cx="7408862" cy="3417888"/>
          </a:xfrm>
        </p:spPr>
        <p:txBody>
          <a:bodyPr rtlCol="0">
            <a:normAutofit/>
          </a:bodyPr>
          <a:lstStyle/>
          <a:p>
            <a:pPr marL="274320" indent="-274320" fontAlgn="auto">
              <a:spcAft>
                <a:spcPts val="0"/>
              </a:spcAft>
              <a:defRPr/>
            </a:pPr>
            <a:r>
              <a:rPr lang="tr-TR" sz="5400" i="1" dirty="0" smtClean="0">
                <a:solidFill>
                  <a:schemeClr val="tx1"/>
                </a:solidFill>
                <a:effectLst>
                  <a:outerShdw blurRad="38100" dist="38100" dir="2700000" algn="tl">
                    <a:srgbClr val="000000">
                      <a:alpha val="43137"/>
                    </a:srgbClr>
                  </a:outerShdw>
                </a:effectLst>
              </a:rPr>
              <a:t>Hayatı</a:t>
            </a:r>
          </a:p>
          <a:p>
            <a:pPr marL="274320" indent="-274320" fontAlgn="auto">
              <a:spcAft>
                <a:spcPts val="0"/>
              </a:spcAft>
              <a:defRPr/>
            </a:pPr>
            <a:endParaRPr lang="tr-TR" sz="5400" i="1" dirty="0" smtClean="0">
              <a:solidFill>
                <a:schemeClr val="tx1"/>
              </a:solidFill>
              <a:effectLst>
                <a:outerShdw blurRad="38100" dist="38100" dir="2700000" algn="tl">
                  <a:srgbClr val="000000">
                    <a:alpha val="43137"/>
                  </a:srgbClr>
                </a:outerShdw>
              </a:effectLst>
            </a:endParaRPr>
          </a:p>
          <a:p>
            <a:pPr marL="274320" indent="-274320" fontAlgn="auto">
              <a:spcAft>
                <a:spcPts val="0"/>
              </a:spcAft>
              <a:defRPr/>
            </a:pPr>
            <a:r>
              <a:rPr lang="tr-TR" sz="5400" i="1" dirty="0" smtClean="0">
                <a:solidFill>
                  <a:schemeClr val="tx1"/>
                </a:solidFill>
                <a:effectLst>
                  <a:outerShdw blurRad="38100" dist="38100" dir="2700000" algn="tl">
                    <a:srgbClr val="000000">
                      <a:alpha val="43137"/>
                    </a:srgbClr>
                  </a:outerShdw>
                </a:effectLst>
              </a:rPr>
              <a:t>Eserleri</a:t>
            </a:r>
          </a:p>
        </p:txBody>
      </p:sp>
      <p:sp>
        <p:nvSpPr>
          <p:cNvPr id="3" name="Başlık 2"/>
          <p:cNvSpPr>
            <a:spLocks noGrp="1"/>
          </p:cNvSpPr>
          <p:nvPr>
            <p:ph type="title"/>
          </p:nvPr>
        </p:nvSpPr>
        <p:spPr>
          <a:xfrm>
            <a:off x="457200" y="338138"/>
            <a:ext cx="8229600" cy="1506537"/>
          </a:xfrm>
        </p:spPr>
        <p:txBody>
          <a:bodyPr rtlCol="0">
            <a:noAutofit/>
          </a:bodyPr>
          <a:lstStyle/>
          <a:p>
            <a:pPr fontAlgn="auto">
              <a:spcAft>
                <a:spcPts val="0"/>
              </a:spcAft>
              <a:defRPr/>
            </a:pPr>
            <a:r>
              <a:rPr lang="tr-TR" sz="7200" b="1" i="1" dirty="0" smtClean="0">
                <a:solidFill>
                  <a:schemeClr val="tx1"/>
                </a:solidFill>
                <a:effectLst>
                  <a:outerShdw blurRad="38100" dist="38100" dir="2700000" algn="tl">
                    <a:srgbClr val="000000">
                      <a:alpha val="43137"/>
                    </a:srgbClr>
                  </a:outerShdw>
                </a:effectLst>
              </a:rPr>
              <a:t>Orhan PAMUK</a:t>
            </a:r>
            <a:endParaRPr lang="tr-TR" sz="7200" b="1" i="1" dirty="0">
              <a:solidFill>
                <a:schemeClr val="tx1"/>
              </a:solidFill>
              <a:effectLst>
                <a:outerShdw blurRad="38100" dist="38100" dir="2700000" algn="tl">
                  <a:srgbClr val="000000">
                    <a:alpha val="43137"/>
                  </a:srgbClr>
                </a:outerShdw>
              </a:effectLst>
            </a:endParaRPr>
          </a:p>
        </p:txBody>
      </p:sp>
    </p:spTree>
  </p:cSld>
  <p:clrMapOvr>
    <a:masterClrMapping/>
  </p:clrMapOvr>
  <p:transition spd="slow">
    <p:check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250825" y="1989138"/>
            <a:ext cx="8642350" cy="4248150"/>
          </a:xfrm>
        </p:spPr>
        <p:txBody>
          <a:bodyPr rtlCol="0">
            <a:normAutofit lnSpcReduction="10000"/>
          </a:bodyPr>
          <a:lstStyle/>
          <a:p>
            <a:pPr marL="0" indent="0" algn="just" fontAlgn="auto">
              <a:spcAft>
                <a:spcPts val="0"/>
              </a:spcAft>
              <a:buFont typeface="Symbol" pitchFamily="18" charset="2"/>
              <a:buNone/>
              <a:defRPr/>
            </a:pPr>
            <a:r>
              <a:rPr lang="tr-TR" dirty="0"/>
              <a:t>	</a:t>
            </a:r>
            <a:r>
              <a:rPr lang="tr-TR" sz="3500" b="1" i="1" dirty="0">
                <a:solidFill>
                  <a:schemeClr val="tx1"/>
                </a:solidFill>
              </a:rPr>
              <a:t>Orhan </a:t>
            </a:r>
            <a:r>
              <a:rPr lang="tr-TR" sz="3500" b="1" i="1" dirty="0" smtClean="0">
                <a:solidFill>
                  <a:schemeClr val="tx1"/>
                </a:solidFill>
              </a:rPr>
              <a:t>PAMUK Türk Edebiyatının Uluslararası alanda tanınan önemli yazarlarından biridir. 7 </a:t>
            </a:r>
            <a:r>
              <a:rPr lang="tr-TR" sz="3500" b="1" i="1" dirty="0">
                <a:solidFill>
                  <a:schemeClr val="tx1"/>
                </a:solidFill>
              </a:rPr>
              <a:t>Haziran 1952 yılında </a:t>
            </a:r>
            <a:r>
              <a:rPr lang="tr-TR" sz="3500" b="1" i="1" dirty="0" smtClean="0">
                <a:solidFill>
                  <a:schemeClr val="tx1"/>
                </a:solidFill>
              </a:rPr>
              <a:t>İstanbul’da doğdu. </a:t>
            </a:r>
            <a:r>
              <a:rPr lang="tr-TR" sz="3500" b="1" i="1" dirty="0">
                <a:solidFill>
                  <a:schemeClr val="tx1"/>
                </a:solidFill>
              </a:rPr>
              <a:t>K</a:t>
            </a:r>
            <a:r>
              <a:rPr lang="tr-TR" sz="3500" b="1" i="1" dirty="0" smtClean="0">
                <a:solidFill>
                  <a:schemeClr val="tx1"/>
                </a:solidFill>
              </a:rPr>
              <a:t>alabalık </a:t>
            </a:r>
            <a:r>
              <a:rPr lang="tr-TR" sz="3500" b="1" i="1" dirty="0">
                <a:solidFill>
                  <a:schemeClr val="tx1"/>
                </a:solidFill>
              </a:rPr>
              <a:t>bir </a:t>
            </a:r>
            <a:r>
              <a:rPr lang="tr-TR" sz="3500" b="1" i="1" dirty="0" smtClean="0">
                <a:solidFill>
                  <a:schemeClr val="tx1"/>
                </a:solidFill>
              </a:rPr>
              <a:t>ailesi vardı. </a:t>
            </a:r>
            <a:r>
              <a:rPr lang="tr-TR" sz="3500" b="1" i="1" dirty="0">
                <a:solidFill>
                  <a:schemeClr val="tx1"/>
                </a:solidFill>
              </a:rPr>
              <a:t>Gerçek adı </a:t>
            </a:r>
            <a:r>
              <a:rPr lang="tr-TR" sz="3500" b="1" i="1" dirty="0" smtClean="0">
                <a:solidFill>
                  <a:schemeClr val="tx1"/>
                </a:solidFill>
              </a:rPr>
              <a:t>Ferit Orhan </a:t>
            </a:r>
            <a:r>
              <a:rPr lang="tr-TR" sz="3500" b="1" i="1" dirty="0" err="1" smtClean="0">
                <a:solidFill>
                  <a:schemeClr val="tx1"/>
                </a:solidFill>
              </a:rPr>
              <a:t>PAMUK’tur</a:t>
            </a:r>
            <a:r>
              <a:rPr lang="tr-TR" sz="3500" b="1" i="1" dirty="0" smtClean="0">
                <a:solidFill>
                  <a:schemeClr val="tx1"/>
                </a:solidFill>
              </a:rPr>
              <a:t>. 	İstanbul'un </a:t>
            </a:r>
            <a:r>
              <a:rPr lang="tr-TR" sz="3500" b="1" i="1" dirty="0">
                <a:solidFill>
                  <a:schemeClr val="tx1"/>
                </a:solidFill>
              </a:rPr>
              <a:t>Nişantaşı semtinde büyümüştür. Gençlik yıllarında </a:t>
            </a:r>
            <a:r>
              <a:rPr lang="tr-TR" sz="3500" b="1" i="1" dirty="0" smtClean="0">
                <a:solidFill>
                  <a:schemeClr val="tx1"/>
                </a:solidFill>
              </a:rPr>
              <a:t>resim sanatına ilgi duymuştur. Liseyi Robert Kolejinde okudu.</a:t>
            </a:r>
            <a:endParaRPr lang="tr-TR" sz="3500" b="1" i="1" dirty="0">
              <a:solidFill>
                <a:schemeClr val="tx1"/>
              </a:solidFill>
            </a:endParaRPr>
          </a:p>
        </p:txBody>
      </p:sp>
      <p:sp>
        <p:nvSpPr>
          <p:cNvPr id="16386" name="Başlık 2"/>
          <p:cNvSpPr>
            <a:spLocks noGrp="1"/>
          </p:cNvSpPr>
          <p:nvPr>
            <p:ph type="title"/>
          </p:nvPr>
        </p:nvSpPr>
        <p:spPr/>
        <p:txBody>
          <a:bodyPr/>
          <a:lstStyle/>
          <a:p>
            <a:r>
              <a:rPr lang="tr-TR" sz="7200" b="1" i="1" smtClean="0">
                <a:solidFill>
                  <a:schemeClr val="tx1"/>
                </a:solidFill>
              </a:rPr>
              <a:t>Hayatı</a:t>
            </a:r>
          </a:p>
        </p:txBody>
      </p:sp>
    </p:spTree>
  </p:cSld>
  <p:clrMapOvr>
    <a:masterClrMapping/>
  </p:clrMapOvr>
  <p:transition spd="slow">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İçerik Yer Tutucusu 1"/>
          <p:cNvSpPr>
            <a:spLocks noGrp="1"/>
          </p:cNvSpPr>
          <p:nvPr>
            <p:ph idx="1"/>
          </p:nvPr>
        </p:nvSpPr>
        <p:spPr>
          <a:xfrm>
            <a:off x="395288" y="549275"/>
            <a:ext cx="8280400" cy="6308725"/>
          </a:xfrm>
        </p:spPr>
        <p:txBody>
          <a:bodyPr/>
          <a:lstStyle/>
          <a:p>
            <a:pPr marL="0" indent="0" algn="just">
              <a:buFont typeface="Symbol" pitchFamily="18" charset="2"/>
              <a:buNone/>
            </a:pPr>
            <a:r>
              <a:rPr lang="tr-TR" sz="3200" smtClean="0">
                <a:solidFill>
                  <a:schemeClr val="tx1"/>
                </a:solidFill>
              </a:rPr>
              <a:t>	</a:t>
            </a:r>
          </a:p>
          <a:p>
            <a:pPr marL="0" indent="0" algn="just">
              <a:buFont typeface="Symbol" pitchFamily="18" charset="2"/>
              <a:buNone/>
            </a:pPr>
            <a:r>
              <a:rPr lang="tr-TR" sz="3200" b="1" i="1" smtClean="0">
                <a:solidFill>
                  <a:schemeClr val="tx1"/>
                </a:solidFill>
              </a:rPr>
              <a:t>	</a:t>
            </a:r>
            <a:r>
              <a:rPr lang="tr-TR" sz="3500" b="1" i="1" smtClean="0">
                <a:solidFill>
                  <a:schemeClr val="tx1"/>
                </a:solidFill>
              </a:rPr>
              <a:t> Üniversite eğitimine önce mimarlık bölümünü okuyarak başladı fakat okulu bitirmeden bıraktı. Daha sonra ise gazetecilik bölümünü okudu ama hiç gazetecilik yapmadı. Orhan PAMUK yazı yazmayı tercih etti ve 23 yaşında yazarlığa başladı. </a:t>
            </a:r>
            <a:r>
              <a:rPr lang="tr-TR" sz="3500" b="1" i="1" u="sng" smtClean="0">
                <a:solidFill>
                  <a:srgbClr val="FF0000"/>
                </a:solidFill>
              </a:rPr>
              <a:t>2006 yılında “Nobel ” Ödülünü almıştır. Nobel Edebiyat ödülünü alan ilk Türk'tür.</a:t>
            </a:r>
          </a:p>
        </p:txBody>
      </p:sp>
    </p:spTree>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539750" y="1773238"/>
            <a:ext cx="8424863" cy="4895850"/>
          </a:xfrm>
        </p:spPr>
        <p:txBody>
          <a:bodyPr rtlCol="0">
            <a:normAutofit lnSpcReduction="10000"/>
          </a:bodyPr>
          <a:lstStyle/>
          <a:p>
            <a:pPr marL="274320" indent="-274320" fontAlgn="auto">
              <a:spcAft>
                <a:spcPts val="0"/>
              </a:spcAft>
              <a:buFont typeface="Arial" panose="020B0604020202020204" pitchFamily="34" charset="0"/>
              <a:buChar char="•"/>
              <a:defRPr/>
            </a:pPr>
            <a:r>
              <a:rPr lang="tr-TR" sz="3200" b="1" i="1" dirty="0">
                <a:solidFill>
                  <a:schemeClr val="tx1"/>
                </a:solidFill>
              </a:rPr>
              <a:t>1982 de Cevdet Bey ve Oğulları</a:t>
            </a:r>
          </a:p>
          <a:p>
            <a:pPr marL="274320" indent="-274320" fontAlgn="auto">
              <a:spcAft>
                <a:spcPts val="0"/>
              </a:spcAft>
              <a:buFont typeface="Arial" panose="020B0604020202020204" pitchFamily="34" charset="0"/>
              <a:buChar char="•"/>
              <a:defRPr/>
            </a:pPr>
            <a:r>
              <a:rPr lang="tr-TR" sz="3200" b="1" i="1" dirty="0">
                <a:solidFill>
                  <a:schemeClr val="tx1"/>
                </a:solidFill>
              </a:rPr>
              <a:t>1983 de Sesiz Ev</a:t>
            </a:r>
          </a:p>
          <a:p>
            <a:pPr marL="274320" indent="-274320" fontAlgn="auto">
              <a:spcAft>
                <a:spcPts val="0"/>
              </a:spcAft>
              <a:buFont typeface="Arial" panose="020B0604020202020204" pitchFamily="34" charset="0"/>
              <a:buChar char="•"/>
              <a:defRPr/>
            </a:pPr>
            <a:r>
              <a:rPr lang="tr-TR" sz="3200" b="1" i="1" dirty="0">
                <a:solidFill>
                  <a:schemeClr val="tx1"/>
                </a:solidFill>
              </a:rPr>
              <a:t>1985 de Beyaz Kale  </a:t>
            </a:r>
          </a:p>
          <a:p>
            <a:pPr marL="274320" indent="-274320" fontAlgn="auto">
              <a:spcAft>
                <a:spcPts val="0"/>
              </a:spcAft>
              <a:buFont typeface="Arial" panose="020B0604020202020204" pitchFamily="34" charset="0"/>
              <a:buChar char="•"/>
              <a:defRPr/>
            </a:pPr>
            <a:r>
              <a:rPr lang="tr-TR" sz="3200" b="1" i="1" dirty="0">
                <a:solidFill>
                  <a:schemeClr val="tx1"/>
                </a:solidFill>
              </a:rPr>
              <a:t>1990 da Kara Kitap</a:t>
            </a:r>
          </a:p>
          <a:p>
            <a:pPr marL="274320" indent="-274320" fontAlgn="auto">
              <a:spcAft>
                <a:spcPts val="0"/>
              </a:spcAft>
              <a:buFont typeface="Arial" panose="020B0604020202020204" pitchFamily="34" charset="0"/>
              <a:buChar char="•"/>
              <a:defRPr/>
            </a:pPr>
            <a:r>
              <a:rPr lang="tr-TR" sz="3200" b="1" i="1" dirty="0" smtClean="0">
                <a:solidFill>
                  <a:schemeClr val="tx1"/>
                </a:solidFill>
              </a:rPr>
              <a:t>1994  </a:t>
            </a:r>
            <a:r>
              <a:rPr lang="tr-TR" sz="3200" b="1" i="1" dirty="0">
                <a:solidFill>
                  <a:schemeClr val="tx1"/>
                </a:solidFill>
              </a:rPr>
              <a:t>te Yeni Hayat</a:t>
            </a:r>
          </a:p>
          <a:p>
            <a:pPr marL="274320" indent="-274320" fontAlgn="auto">
              <a:spcAft>
                <a:spcPts val="0"/>
              </a:spcAft>
              <a:buFont typeface="Arial" panose="020B0604020202020204" pitchFamily="34" charset="0"/>
              <a:buChar char="•"/>
              <a:defRPr/>
            </a:pPr>
            <a:r>
              <a:rPr lang="tr-TR" sz="3200" b="1" i="1" dirty="0">
                <a:solidFill>
                  <a:schemeClr val="tx1"/>
                </a:solidFill>
              </a:rPr>
              <a:t>1998 de Benim Adım Kırmızı</a:t>
            </a:r>
          </a:p>
          <a:p>
            <a:pPr marL="274320" indent="-274320" fontAlgn="auto">
              <a:spcAft>
                <a:spcPts val="0"/>
              </a:spcAft>
              <a:buFont typeface="Arial" panose="020B0604020202020204" pitchFamily="34" charset="0"/>
              <a:buChar char="•"/>
              <a:defRPr/>
            </a:pPr>
            <a:r>
              <a:rPr lang="tr-TR" sz="3200" b="1" i="1" dirty="0">
                <a:solidFill>
                  <a:schemeClr val="tx1"/>
                </a:solidFill>
              </a:rPr>
              <a:t>2002 de Kar</a:t>
            </a:r>
          </a:p>
          <a:p>
            <a:pPr marL="274320" indent="-274320" fontAlgn="auto">
              <a:spcAft>
                <a:spcPts val="0"/>
              </a:spcAft>
              <a:buFont typeface="Arial" panose="020B0604020202020204" pitchFamily="34" charset="0"/>
              <a:buChar char="•"/>
              <a:defRPr/>
            </a:pPr>
            <a:r>
              <a:rPr lang="tr-TR" sz="3200" b="1" i="1" dirty="0">
                <a:solidFill>
                  <a:schemeClr val="tx1"/>
                </a:solidFill>
              </a:rPr>
              <a:t>2008 de Masumiyet Müzesi</a:t>
            </a:r>
          </a:p>
          <a:p>
            <a:pPr marL="274320" indent="-274320" fontAlgn="auto">
              <a:spcAft>
                <a:spcPts val="0"/>
              </a:spcAft>
              <a:buFont typeface="Arial" panose="020B0604020202020204" pitchFamily="34" charset="0"/>
              <a:buChar char="•"/>
              <a:defRPr/>
            </a:pPr>
            <a:r>
              <a:rPr lang="tr-TR" sz="3200" b="1" i="1" dirty="0">
                <a:solidFill>
                  <a:schemeClr val="tx1"/>
                </a:solidFill>
              </a:rPr>
              <a:t>2014 </a:t>
            </a:r>
            <a:r>
              <a:rPr lang="tr-TR" sz="3200" b="1" i="1" dirty="0" smtClean="0">
                <a:solidFill>
                  <a:schemeClr val="tx1"/>
                </a:solidFill>
              </a:rPr>
              <a:t> de Kafamda Bir Tuhaflık</a:t>
            </a:r>
            <a:endParaRPr lang="tr-TR" sz="3200" b="1" i="1" dirty="0">
              <a:solidFill>
                <a:schemeClr val="tx1"/>
              </a:solidFill>
            </a:endParaRPr>
          </a:p>
          <a:p>
            <a:pPr marL="274320" indent="-274320" fontAlgn="auto">
              <a:spcAft>
                <a:spcPts val="0"/>
              </a:spcAft>
              <a:buFont typeface="Arial" panose="020B0604020202020204" pitchFamily="34" charset="0"/>
              <a:buChar char="•"/>
              <a:defRPr/>
            </a:pPr>
            <a:endParaRPr lang="tr-TR" b="1" i="1" dirty="0">
              <a:solidFill>
                <a:schemeClr val="tx1"/>
              </a:solidFill>
            </a:endParaRPr>
          </a:p>
        </p:txBody>
      </p:sp>
      <p:sp>
        <p:nvSpPr>
          <p:cNvPr id="18434" name="Başlık 2"/>
          <p:cNvSpPr>
            <a:spLocks noGrp="1"/>
          </p:cNvSpPr>
          <p:nvPr>
            <p:ph type="title"/>
          </p:nvPr>
        </p:nvSpPr>
        <p:spPr/>
        <p:txBody>
          <a:bodyPr/>
          <a:lstStyle/>
          <a:p>
            <a:r>
              <a:rPr lang="tr-TR" sz="7200" b="1" i="1" smtClean="0">
                <a:solidFill>
                  <a:schemeClr val="tx1"/>
                </a:solidFill>
              </a:rPr>
              <a:t>Eserleri</a:t>
            </a:r>
          </a:p>
        </p:txBody>
      </p:sp>
    </p:spTree>
  </p:cSld>
  <p:clrMapOvr>
    <a:masterClrMapping/>
  </p:clrMapOvr>
  <p:transition spd="slow">
    <p:blinds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Başlık 2"/>
          <p:cNvSpPr>
            <a:spLocks noGrp="1"/>
          </p:cNvSpPr>
          <p:nvPr>
            <p:ph type="title"/>
          </p:nvPr>
        </p:nvSpPr>
        <p:spPr/>
        <p:txBody>
          <a:bodyPr/>
          <a:lstStyle/>
          <a:p>
            <a:endParaRPr lang="tr-TR" smtClean="0"/>
          </a:p>
        </p:txBody>
      </p:sp>
      <p:pic>
        <p:nvPicPr>
          <p:cNvPr id="19458" name="Picture 2"/>
          <p:cNvPicPr>
            <a:picLocks noGrp="1" noChangeAspect="1" noChangeArrowheads="1"/>
          </p:cNvPicPr>
          <p:nvPr>
            <p:ph idx="1"/>
          </p:nvPr>
        </p:nvPicPr>
        <p:blipFill>
          <a:blip r:embed="rId2"/>
          <a:srcRect/>
          <a:stretch>
            <a:fillRect/>
          </a:stretch>
        </p:blipFill>
        <p:spPr>
          <a:xfrm>
            <a:off x="0" y="0"/>
            <a:ext cx="9144000" cy="6858000"/>
          </a:xfrm>
        </p:spPr>
      </p:pic>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76213" y="188913"/>
            <a:ext cx="8963025" cy="6669087"/>
          </a:xfrm>
        </p:spPr>
        <p:txBody>
          <a:bodyPr rtlCol="0">
            <a:normAutofit/>
          </a:bodyPr>
          <a:lstStyle/>
          <a:p>
            <a:pPr marL="274320" indent="-274320" fontAlgn="auto">
              <a:spcAft>
                <a:spcPts val="0"/>
              </a:spcAft>
              <a:defRPr/>
            </a:pPr>
            <a:r>
              <a:rPr lang="tr-TR" b="1" u="sng" dirty="0" smtClean="0">
                <a:solidFill>
                  <a:schemeClr val="tx2">
                    <a:lumMod val="60000"/>
                    <a:lumOff val="40000"/>
                  </a:schemeClr>
                </a:solidFill>
              </a:rPr>
              <a:t>:</a:t>
            </a:r>
          </a:p>
          <a:p>
            <a:pPr marL="274320" indent="-274320" fontAlgn="auto">
              <a:spcAft>
                <a:spcPts val="0"/>
              </a:spcAft>
              <a:defRPr/>
            </a:pPr>
            <a:endParaRPr lang="tr-TR" u="sng" dirty="0" smtClean="0"/>
          </a:p>
          <a:p>
            <a:pPr marL="0" indent="0" fontAlgn="auto">
              <a:spcAft>
                <a:spcPts val="0"/>
              </a:spcAft>
              <a:buFont typeface="Symbol" pitchFamily="18" charset="2"/>
              <a:buNone/>
              <a:defRPr/>
            </a:pPr>
            <a:r>
              <a:rPr lang="tr-TR" b="1" dirty="0" smtClean="0"/>
              <a:t>                               </a:t>
            </a:r>
            <a:endParaRPr lang="tr-TR" dirty="0"/>
          </a:p>
          <a:p>
            <a:pPr marL="0" indent="0" algn="just" fontAlgn="auto">
              <a:spcAft>
                <a:spcPts val="0"/>
              </a:spcAft>
              <a:buFont typeface="Symbol" pitchFamily="18" charset="2"/>
              <a:buNone/>
              <a:defRPr/>
            </a:pPr>
            <a:endParaRPr lang="tr-TR" sz="2800" dirty="0">
              <a:solidFill>
                <a:schemeClr val="tx1"/>
              </a:solidFill>
            </a:endParaRPr>
          </a:p>
          <a:p>
            <a:pPr marL="274320" indent="-274320" algn="just" fontAlgn="auto">
              <a:spcAft>
                <a:spcPts val="0"/>
              </a:spcAft>
              <a:defRPr/>
            </a:pPr>
            <a:endParaRPr lang="tr-TR" sz="2800" dirty="0" smtClean="0">
              <a:solidFill>
                <a:schemeClr val="tx1"/>
              </a:solidFill>
            </a:endParaRPr>
          </a:p>
          <a:p>
            <a:pPr marL="274320" indent="-274320" algn="just" fontAlgn="auto">
              <a:spcAft>
                <a:spcPts val="0"/>
              </a:spcAft>
              <a:defRPr/>
            </a:pPr>
            <a:endParaRPr lang="tr-TR" dirty="0">
              <a:solidFill>
                <a:schemeClr val="tx1"/>
              </a:solidFill>
            </a:endParaRPr>
          </a:p>
        </p:txBody>
      </p:sp>
      <p:sp>
        <p:nvSpPr>
          <p:cNvPr id="20482" name="Başlık 2"/>
          <p:cNvSpPr>
            <a:spLocks noGrp="1"/>
          </p:cNvSpPr>
          <p:nvPr>
            <p:ph type="title"/>
          </p:nvPr>
        </p:nvSpPr>
        <p:spPr>
          <a:xfrm>
            <a:off x="457200" y="338138"/>
            <a:ext cx="8229600" cy="1506537"/>
          </a:xfrm>
        </p:spPr>
        <p:txBody>
          <a:bodyPr/>
          <a:lstStyle/>
          <a:p>
            <a:r>
              <a:rPr lang="tr-TR" smtClean="0"/>
              <a:t>Eserleri</a:t>
            </a:r>
          </a:p>
        </p:txBody>
      </p:sp>
      <p:pic>
        <p:nvPicPr>
          <p:cNvPr id="20483" name="Picture 2"/>
          <p:cNvPicPr>
            <a:picLocks noChangeAspect="1" noChangeArrowheads="1"/>
          </p:cNvPicPr>
          <p:nvPr/>
        </p:nvPicPr>
        <p:blipFill>
          <a:blip r:embed="rId2"/>
          <a:srcRect/>
          <a:stretch>
            <a:fillRect/>
          </a:stretch>
        </p:blipFill>
        <p:spPr bwMode="auto">
          <a:xfrm>
            <a:off x="0" y="0"/>
            <a:ext cx="9169400" cy="6858000"/>
          </a:xfrm>
          <a:prstGeom prst="rect">
            <a:avLst/>
          </a:prstGeom>
          <a:noFill/>
          <a:ln w="9525">
            <a:noFill/>
            <a:miter lim="800000"/>
            <a:headEnd/>
            <a:tailEnd/>
          </a:ln>
        </p:spPr>
      </p:pic>
    </p:spTree>
  </p:cSld>
  <p:clrMapOvr>
    <a:masterClrMapping/>
  </p:clrMapOvr>
  <p:transition spd="slow">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p:cNvPicPr>
            <a:picLocks noGrp="1" noChangeAspect="1" noChangeArrowheads="1"/>
          </p:cNvPicPr>
          <p:nvPr>
            <p:ph idx="1"/>
          </p:nvPr>
        </p:nvPicPr>
        <p:blipFill>
          <a:blip r:embed="rId2"/>
          <a:srcRect/>
          <a:stretch>
            <a:fillRect/>
          </a:stretch>
        </p:blipFill>
        <p:spPr>
          <a:xfrm>
            <a:off x="0" y="-3175"/>
            <a:ext cx="9144000" cy="6877050"/>
          </a:xfrm>
        </p:spPr>
      </p:pic>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p:cNvPicPr>
            <a:picLocks noGrp="1" noChangeAspect="1" noChangeArrowheads="1"/>
          </p:cNvPicPr>
          <p:nvPr>
            <p:ph idx="1"/>
          </p:nvPr>
        </p:nvPicPr>
        <p:blipFill>
          <a:blip r:embed="rId2"/>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lga Biçimi">
  <a:themeElements>
    <a:clrScheme name="Dalga Biçimi">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Dalga Biçimi">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alga Biçimi">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215</TotalTime>
  <Words>53</Words>
  <Application>Microsoft Office PowerPoint</Application>
  <PresentationFormat>Ekran Gösterisi (4:3)</PresentationFormat>
  <Paragraphs>38</Paragraphs>
  <Slides>15</Slides>
  <Notes>3</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15</vt:i4>
      </vt:variant>
    </vt:vector>
  </HeadingPairs>
  <TitlesOfParts>
    <vt:vector size="20" baseType="lpstr">
      <vt:lpstr>Arial</vt:lpstr>
      <vt:lpstr>Calibri</vt:lpstr>
      <vt:lpstr>Candara</vt:lpstr>
      <vt:lpstr>Symbol</vt:lpstr>
      <vt:lpstr>Dalga Biçimi</vt:lpstr>
      <vt:lpstr>   </vt:lpstr>
      <vt:lpstr>Orhan PAMUK</vt:lpstr>
      <vt:lpstr>Hayatı</vt:lpstr>
      <vt:lpstr>PowerPoint Sunusu</vt:lpstr>
      <vt:lpstr>Eserleri</vt:lpstr>
      <vt:lpstr>PowerPoint Sunusu</vt:lpstr>
      <vt:lpstr>Eserleri</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Ela</dc:creator>
  <cp:keywords>www.sorubak.com</cp:keywords>
  <cp:lastModifiedBy>doğan</cp:lastModifiedBy>
  <cp:revision>25</cp:revision>
  <dcterms:created xsi:type="dcterms:W3CDTF">2016-02-14T03:25:40Z</dcterms:created>
  <dcterms:modified xsi:type="dcterms:W3CDTF">2016-02-22T18:52:14Z</dcterms:modified>
</cp:coreProperties>
</file>